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1" r:id="rId2"/>
  </p:sldMasterIdLst>
  <p:notesMasterIdLst>
    <p:notesMasterId r:id="rId3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01"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8"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chemeClr val="dk1"/>
                </a:solidFill>
                <a:latin typeface="Arial"/>
              </a:rPr>
              <a:t>Click to move the slide</a:t>
            </a:r>
          </a:p>
        </p:txBody>
      </p:sp>
      <p:sp>
        <p:nvSpPr>
          <p:cNvPr id="299"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en-US" sz="2000" b="0" strike="noStrike" spc="-1">
                <a:solidFill>
                  <a:srgbClr val="000000"/>
                </a:solidFill>
                <a:latin typeface="Calibri"/>
              </a:rPr>
              <a:t>Click to edit the notes format</a:t>
            </a:r>
          </a:p>
        </p:txBody>
      </p:sp>
      <p:sp>
        <p:nvSpPr>
          <p:cNvPr id="300"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Calibri"/>
              </a:rPr>
              <a:t>&lt;header&gt;</a:t>
            </a:r>
          </a:p>
        </p:txBody>
      </p:sp>
      <p:sp>
        <p:nvSpPr>
          <p:cNvPr id="301" name="PlaceHolder 4"/>
          <p:cNvSpPr>
            <a:spLocks noGrp="1"/>
          </p:cNvSpPr>
          <p:nvPr>
            <p:ph type="dt" idx="31"/>
          </p:nvPr>
        </p:nvSpPr>
        <p:spPr>
          <a:xfrm>
            <a:off x="4278960" y="0"/>
            <a:ext cx="3280680" cy="53424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Calibri"/>
              </a:defRPr>
            </a:lvl1pPr>
          </a:lstStyle>
          <a:p>
            <a:pPr indent="0" algn="r">
              <a:buNone/>
            </a:pPr>
            <a:r>
              <a:rPr lang="en-US" sz="1400" b="0" strike="noStrike" spc="-1">
                <a:solidFill>
                  <a:srgbClr val="000000"/>
                </a:solidFill>
                <a:latin typeface="Calibri"/>
              </a:rPr>
              <a:t>&lt;date/time&gt;</a:t>
            </a:r>
          </a:p>
        </p:txBody>
      </p:sp>
      <p:sp>
        <p:nvSpPr>
          <p:cNvPr id="302" name="PlaceHolder 5"/>
          <p:cNvSpPr>
            <a:spLocks noGrp="1"/>
          </p:cNvSpPr>
          <p:nvPr>
            <p:ph type="ftr" idx="32"/>
          </p:nvPr>
        </p:nvSpPr>
        <p:spPr>
          <a:xfrm>
            <a:off x="0" y="10157400"/>
            <a:ext cx="3280680" cy="53424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Calibri"/>
              </a:defRPr>
            </a:lvl1pPr>
          </a:lstStyle>
          <a:p>
            <a:pPr indent="0">
              <a:buNone/>
            </a:pPr>
            <a:r>
              <a:rPr lang="en-US" sz="1400" b="0" strike="noStrike" spc="-1">
                <a:solidFill>
                  <a:srgbClr val="000000"/>
                </a:solidFill>
                <a:latin typeface="Calibri"/>
              </a:rPr>
              <a:t>&lt;footer&gt;</a:t>
            </a:r>
          </a:p>
        </p:txBody>
      </p:sp>
      <p:sp>
        <p:nvSpPr>
          <p:cNvPr id="303" name="PlaceHolder 6"/>
          <p:cNvSpPr>
            <a:spLocks noGrp="1"/>
          </p:cNvSpPr>
          <p:nvPr>
            <p:ph type="sldNum" idx="33"/>
          </p:nvPr>
        </p:nvSpPr>
        <p:spPr>
          <a:xfrm>
            <a:off x="4278960" y="10157400"/>
            <a:ext cx="3280680" cy="53424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Calibri"/>
              </a:defRPr>
            </a:lvl1pPr>
          </a:lstStyle>
          <a:p>
            <a:pPr indent="0" algn="r">
              <a:buNone/>
            </a:pPr>
            <a:fld id="{2836A569-FAD1-4BF3-B66F-EEC607690016}" type="slidenum">
              <a:rPr lang="en-US" sz="1400" b="0" strike="noStrike" spc="-1">
                <a:solidFill>
                  <a:srgbClr val="000000"/>
                </a:solidFill>
                <a:latin typeface="Calibri"/>
              </a:rPr>
              <a:t>‹#›</a:t>
            </a:fld>
            <a:endParaRPr lang="en-US" sz="14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PlaceHolder 1"/>
          <p:cNvSpPr>
            <a:spLocks noGrp="1" noRot="1" noChangeAspect="1"/>
          </p:cNvSpPr>
          <p:nvPr>
            <p:ph type="sldImg"/>
          </p:nvPr>
        </p:nvSpPr>
        <p:spPr>
          <a:xfrm>
            <a:off x="217440" y="812880"/>
            <a:ext cx="7124400" cy="4008240"/>
          </a:xfrm>
          <a:prstGeom prst="rect">
            <a:avLst/>
          </a:prstGeom>
          <a:ln w="0">
            <a:noFill/>
          </a:ln>
        </p:spPr>
      </p:sp>
      <p:sp>
        <p:nvSpPr>
          <p:cNvPr id="652"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Calibri"/>
            </a:endParaRPr>
          </a:p>
        </p:txBody>
      </p:sp>
      <p:sp>
        <p:nvSpPr>
          <p:cNvPr id="653" name="PlaceHolder 3"/>
          <p:cNvSpPr>
            <a:spLocks noGrp="1"/>
          </p:cNvSpPr>
          <p:nvPr>
            <p:ph type="sldNum" idx="45"/>
          </p:nvPr>
        </p:nvSpPr>
        <p:spPr>
          <a:xfrm>
            <a:off x="4278960" y="10157400"/>
            <a:ext cx="3280320" cy="533880"/>
          </a:xfrm>
          <a:prstGeom prst="rect">
            <a:avLst/>
          </a:prstGeom>
          <a:noFill/>
          <a:ln w="0">
            <a:noFill/>
          </a:ln>
        </p:spPr>
        <p:txBody>
          <a:bodyPr lIns="0" tIns="0" rIns="0" bIns="0" anchor="b">
            <a:noAutofit/>
          </a:bodyPr>
          <a:lstStyle>
            <a:lvl1pPr indent="0" algn="r" defTabSz="914400">
              <a:lnSpc>
                <a:spcPct val="100000"/>
              </a:lnSpc>
              <a:buNone/>
              <a:tabLst>
                <a:tab pos="0" algn="l"/>
              </a:tabLst>
              <a:defRPr lang="en-US" sz="1400" b="0" strike="noStrike" spc="-1">
                <a:solidFill>
                  <a:srgbClr val="000000"/>
                </a:solidFill>
                <a:latin typeface="Calibri"/>
                <a:ea typeface="+mn-ea"/>
              </a:defRPr>
            </a:lvl1pPr>
          </a:lstStyle>
          <a:p>
            <a:pPr indent="0" algn="r" defTabSz="914400">
              <a:lnSpc>
                <a:spcPct val="100000"/>
              </a:lnSpc>
              <a:buNone/>
              <a:tabLst>
                <a:tab pos="0" algn="l"/>
              </a:tabLst>
            </a:pPr>
            <a:fld id="{6575300A-FCFC-465F-AD83-790F7864849C}" type="slidenum">
              <a:rPr lang="en-US" sz="1400" b="0" strike="noStrike" spc="-1">
                <a:solidFill>
                  <a:srgbClr val="000000"/>
                </a:solidFill>
                <a:latin typeface="Calibri"/>
                <a:ea typeface="+mn-ea"/>
              </a:rPr>
              <a:t>7</a:t>
            </a:fld>
            <a:endParaRPr lang="en-US" sz="1400" b="0" strike="noStrike" spc="-1">
              <a:solidFill>
                <a:srgbClr val="000000"/>
              </a:solidFill>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PlaceHolder 1"/>
          <p:cNvSpPr>
            <a:spLocks noGrp="1" noRot="1" noChangeAspect="1"/>
          </p:cNvSpPr>
          <p:nvPr>
            <p:ph type="sldImg"/>
          </p:nvPr>
        </p:nvSpPr>
        <p:spPr>
          <a:xfrm>
            <a:off x="216000" y="812520"/>
            <a:ext cx="7126920" cy="4008600"/>
          </a:xfrm>
          <a:prstGeom prst="rect">
            <a:avLst/>
          </a:prstGeom>
          <a:ln w="0">
            <a:noFill/>
          </a:ln>
        </p:spPr>
      </p:sp>
      <p:sp>
        <p:nvSpPr>
          <p:cNvPr id="655"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Calibri"/>
            </a:endParaRPr>
          </a:p>
        </p:txBody>
      </p:sp>
      <p:sp>
        <p:nvSpPr>
          <p:cNvPr id="656" name="PlaceHolder 3"/>
          <p:cNvSpPr>
            <a:spLocks noGrp="1"/>
          </p:cNvSpPr>
          <p:nvPr>
            <p:ph type="sldNum" idx="46"/>
          </p:nvPr>
        </p:nvSpPr>
        <p:spPr>
          <a:xfrm>
            <a:off x="4278960" y="10157400"/>
            <a:ext cx="3280320" cy="533880"/>
          </a:xfrm>
          <a:prstGeom prst="rect">
            <a:avLst/>
          </a:prstGeom>
          <a:noFill/>
          <a:ln w="0">
            <a:noFill/>
          </a:ln>
        </p:spPr>
        <p:txBody>
          <a:bodyPr lIns="0" tIns="0" rIns="0" bIns="0" anchor="b">
            <a:noAutofit/>
          </a:bodyPr>
          <a:lstStyle>
            <a:lvl1pPr indent="0" algn="r" defTabSz="914400">
              <a:lnSpc>
                <a:spcPct val="100000"/>
              </a:lnSpc>
              <a:buNone/>
              <a:tabLst>
                <a:tab pos="0" algn="l"/>
              </a:tabLst>
              <a:defRPr lang="en-US" sz="1400" b="0" strike="noStrike" spc="-1">
                <a:solidFill>
                  <a:srgbClr val="000000"/>
                </a:solidFill>
                <a:latin typeface="Calibri"/>
                <a:ea typeface="+mn-ea"/>
              </a:defRPr>
            </a:lvl1pPr>
          </a:lstStyle>
          <a:p>
            <a:pPr indent="0" algn="r" defTabSz="914400">
              <a:lnSpc>
                <a:spcPct val="100000"/>
              </a:lnSpc>
              <a:buNone/>
              <a:tabLst>
                <a:tab pos="0" algn="l"/>
              </a:tabLst>
            </a:pPr>
            <a:fld id="{A282C37F-8739-4C01-BA78-A8494E1AEABF}" type="slidenum">
              <a:rPr lang="en-US" sz="1400" b="0" strike="noStrike" spc="-1">
                <a:solidFill>
                  <a:srgbClr val="000000"/>
                </a:solidFill>
                <a:latin typeface="Calibri"/>
                <a:ea typeface="+mn-ea"/>
              </a:rPr>
              <a:t>9</a:t>
            </a:fld>
            <a:endParaRPr lang="en-US" sz="1400" b="0" strike="noStrike" spc="-1">
              <a:solidFill>
                <a:srgbClr val="000000"/>
              </a:solidFill>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PlaceHolder 1"/>
          <p:cNvSpPr>
            <a:spLocks noGrp="1" noRot="1" noChangeAspect="1"/>
          </p:cNvSpPr>
          <p:nvPr>
            <p:ph type="sldImg"/>
          </p:nvPr>
        </p:nvSpPr>
        <p:spPr>
          <a:xfrm>
            <a:off x="685800" y="1143000"/>
            <a:ext cx="5486040" cy="3085920"/>
          </a:xfrm>
          <a:prstGeom prst="rect">
            <a:avLst/>
          </a:prstGeom>
          <a:ln w="0">
            <a:noFill/>
          </a:ln>
        </p:spPr>
      </p:sp>
      <p:sp>
        <p:nvSpPr>
          <p:cNvPr id="658"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US" sz="2000" b="0" strike="noStrike" spc="-1">
                <a:solidFill>
                  <a:srgbClr val="0D0D0D"/>
                </a:solidFill>
                <a:latin typeface="ui-sans-serif"/>
              </a:rPr>
              <a:t>The </a:t>
            </a:r>
            <a:r>
              <a:rPr lang="en-US" sz="2000" b="1" strike="noStrike" spc="-1">
                <a:solidFill>
                  <a:srgbClr val="0D0D0D"/>
                </a:solidFill>
                <a:latin typeface="ui-sans-serif"/>
              </a:rPr>
              <a:t>hazard model</a:t>
            </a:r>
            <a:r>
              <a:rPr lang="en-US" sz="2000" b="0" strike="noStrike" spc="-1">
                <a:solidFill>
                  <a:srgbClr val="0D0D0D"/>
                </a:solidFill>
                <a:latin typeface="ui-sans-serif"/>
              </a:rPr>
              <a:t> simulates how disruptions, specifically floods, impact critical infrastructure networks by leveraging </a:t>
            </a:r>
            <a:r>
              <a:rPr lang="en-US" sz="2000" b="1" strike="noStrike" spc="-1">
                <a:solidFill>
                  <a:srgbClr val="0D0D0D"/>
                </a:solidFill>
                <a:latin typeface="ui-sans-serif"/>
              </a:rPr>
              <a:t>flood tracks derived from GPS data</a:t>
            </a:r>
            <a:r>
              <a:rPr lang="en-US" sz="2000" b="0" strike="noStrike" spc="-1">
                <a:solidFill>
                  <a:srgbClr val="0D0D0D"/>
                </a:solidFill>
                <a:latin typeface="ui-sans-serif"/>
              </a:rPr>
              <a:t>. These tracks provide the real-time path of a flood, allowing us to accurately map its movement. Each hazard is characterized by its </a:t>
            </a:r>
            <a:r>
              <a:rPr lang="en-US" sz="2000" b="1" strike="noStrike" spc="-1">
                <a:solidFill>
                  <a:srgbClr val="0D0D0D"/>
                </a:solidFill>
                <a:latin typeface="ui-sans-serif"/>
              </a:rPr>
              <a:t>intensity</a:t>
            </a:r>
            <a:r>
              <a:rPr lang="en-US" sz="2000" b="0" strike="noStrike" spc="-1">
                <a:solidFill>
                  <a:srgbClr val="0D0D0D"/>
                </a:solidFill>
                <a:latin typeface="ui-sans-serif"/>
              </a:rPr>
              <a:t>—ranging from 'low' to 'extreme'—which influences the </a:t>
            </a:r>
            <a:r>
              <a:rPr lang="en-US" sz="2000" b="1" strike="noStrike" spc="-1">
                <a:solidFill>
                  <a:srgbClr val="0D0D0D"/>
                </a:solidFill>
                <a:latin typeface="ui-sans-serif"/>
              </a:rPr>
              <a:t>failure probability</a:t>
            </a:r>
            <a:r>
              <a:rPr lang="en-US" sz="2000" b="0" strike="noStrike" spc="-1">
                <a:solidFill>
                  <a:srgbClr val="0D0D0D"/>
                </a:solidFill>
                <a:latin typeface="ui-sans-serif"/>
              </a:rPr>
              <a:t> of infrastructure components.</a:t>
            </a:r>
            <a:endParaRPr lang="en-US" sz="2000" b="0" strike="noStrike" spc="-1">
              <a:solidFill>
                <a:srgbClr val="000000"/>
              </a:solidFill>
              <a:latin typeface="Calibri"/>
            </a:endParaRPr>
          </a:p>
          <a:p>
            <a:pPr marL="216000" indent="0">
              <a:lnSpc>
                <a:spcPct val="100000"/>
              </a:lnSpc>
              <a:buNone/>
              <a:tabLst>
                <a:tab pos="0" algn="l"/>
              </a:tabLst>
            </a:pPr>
            <a:endParaRPr lang="en-US" sz="2000" b="0" strike="noStrike" spc="-1">
              <a:solidFill>
                <a:srgbClr val="000000"/>
              </a:solidFill>
              <a:latin typeface="Calibri"/>
            </a:endParaRPr>
          </a:p>
          <a:p>
            <a:pPr marL="216000" indent="0">
              <a:lnSpc>
                <a:spcPct val="100000"/>
              </a:lnSpc>
              <a:buNone/>
              <a:tabLst>
                <a:tab pos="0" algn="l"/>
              </a:tabLst>
            </a:pPr>
            <a:r>
              <a:rPr lang="en-US" sz="2000" b="0" strike="noStrike" spc="-1">
                <a:solidFill>
                  <a:srgbClr val="0D0D0D"/>
                </a:solidFill>
                <a:latin typeface="ui-sans-serif"/>
              </a:rPr>
              <a:t>The flood events are modeled with assumptions about the affected area (floodplains are considered to be within 100 meters of the main water stream). Different flood intensities (low, moderate, and high) have specific probabilities of occurrence (0.1, 0.3, and 0.5, respectively). The failure probabilities are computed using these intensities. For instance, if an infrastructure component is exposed to a high-intensity flood, the conditional failure probability is 0.6.</a:t>
            </a:r>
            <a:endParaRPr lang="en-US" sz="2000" b="0" strike="noStrike" spc="-1">
              <a:solidFill>
                <a:srgbClr val="000000"/>
              </a:solidFill>
              <a:latin typeface="Calibri"/>
            </a:endParaRPr>
          </a:p>
          <a:p>
            <a:pPr marL="216000" indent="0">
              <a:lnSpc>
                <a:spcPct val="100000"/>
              </a:lnSpc>
              <a:buNone/>
              <a:tabLst>
                <a:tab pos="0" algn="l"/>
              </a:tabLst>
            </a:pPr>
            <a:endParaRPr lang="en-US" sz="2000" b="0" strike="noStrike" spc="-1">
              <a:solidFill>
                <a:srgbClr val="000000"/>
              </a:solidFill>
              <a:latin typeface="Calibri"/>
            </a:endParaRPr>
          </a:p>
          <a:p>
            <a:pPr marL="216000" indent="0" defTabSz="685800">
              <a:lnSpc>
                <a:spcPct val="100000"/>
              </a:lnSpc>
              <a:buNone/>
              <a:tabLst>
                <a:tab pos="0" algn="l"/>
              </a:tabLst>
            </a:pPr>
            <a:r>
              <a:rPr lang="en-US" sz="2000" b="0" strike="noStrike" spc="-1">
                <a:solidFill>
                  <a:srgbClr val="0D0D0D"/>
                </a:solidFill>
                <a:latin typeface="ui-sans-serif"/>
              </a:rPr>
              <a:t>Here, </a:t>
            </a:r>
            <a:r>
              <a:rPr lang="en-US" sz="2000" b="0" strike="noStrike" spc="-1">
                <a:solidFill>
                  <a:srgbClr val="0D0D0D"/>
                </a:solidFill>
                <a:latin typeface="KaTeX_Main"/>
              </a:rPr>
              <a:t>p(hazard)</a:t>
            </a:r>
            <a:r>
              <a:rPr lang="en-US" sz="2000" b="0" i="1" strike="noStrike" spc="-1">
                <a:solidFill>
                  <a:srgbClr val="0D0D0D"/>
                </a:solidFill>
                <a:latin typeface="KaTeX_Math"/>
              </a:rPr>
              <a:t>p</a:t>
            </a:r>
            <a:r>
              <a:rPr lang="en-US" sz="2000" b="0" strike="noStrike" spc="-1">
                <a:solidFill>
                  <a:srgbClr val="0D0D0D"/>
                </a:solidFill>
                <a:latin typeface="KaTeX_Main"/>
              </a:rPr>
              <a:t>(hazard)</a:t>
            </a:r>
            <a:r>
              <a:rPr lang="en-US" sz="2000" b="0" strike="noStrike" spc="-1">
                <a:solidFill>
                  <a:srgbClr val="0D0D0D"/>
                </a:solidFill>
                <a:latin typeface="ui-sans-serif"/>
              </a:rPr>
              <a:t> represents the probability of the hazard itself, </a:t>
            </a:r>
            <a:r>
              <a:rPr lang="en-US" sz="2000" b="0" strike="noStrike" spc="-1">
                <a:solidFill>
                  <a:srgbClr val="0D0D0D"/>
                </a:solidFill>
                <a:latin typeface="KaTeX_Main"/>
              </a:rPr>
              <a:t>p(exposurei∣hazard)</a:t>
            </a:r>
            <a:r>
              <a:rPr lang="en-US" sz="2000" b="0" i="1" strike="noStrike" spc="-1">
                <a:solidFill>
                  <a:srgbClr val="0D0D0D"/>
                </a:solidFill>
                <a:latin typeface="KaTeX_Math"/>
              </a:rPr>
              <a:t>p</a:t>
            </a:r>
            <a:r>
              <a:rPr lang="en-US" sz="2000" b="0" strike="noStrike" spc="-1">
                <a:solidFill>
                  <a:srgbClr val="0D0D0D"/>
                </a:solidFill>
                <a:latin typeface="KaTeX_Main"/>
              </a:rPr>
              <a:t>(exposure</a:t>
            </a:r>
            <a:r>
              <a:rPr lang="en-US" sz="2000" b="0" i="1" strike="noStrike" spc="-1">
                <a:solidFill>
                  <a:srgbClr val="0D0D0D"/>
                </a:solidFill>
                <a:latin typeface="KaTeX_Math"/>
              </a:rPr>
              <a:t>i</a:t>
            </a:r>
            <a:r>
              <a:rPr lang="en-US" sz="2000" b="0" strike="noStrike" spc="-1">
                <a:solidFill>
                  <a:srgbClr val="0D0D0D"/>
                </a:solidFill>
                <a:latin typeface="KaTeX_Main"/>
              </a:rPr>
              <a:t>​∣hazard)</a:t>
            </a:r>
            <a:r>
              <a:rPr lang="en-US" sz="2000" b="0" strike="noStrike" spc="-1">
                <a:solidFill>
                  <a:srgbClr val="0D0D0D"/>
                </a:solidFill>
                <a:latin typeface="ui-sans-serif"/>
              </a:rPr>
              <a:t> is the conditional probability that component </a:t>
            </a:r>
            <a:r>
              <a:rPr lang="en-US" sz="2000" b="0" strike="noStrike" spc="-1">
                <a:solidFill>
                  <a:srgbClr val="0D0D0D"/>
                </a:solidFill>
                <a:latin typeface="KaTeX_Main"/>
              </a:rPr>
              <a:t>i</a:t>
            </a:r>
            <a:r>
              <a:rPr lang="en-US" sz="2000" b="0" i="1" strike="noStrike" spc="-1">
                <a:solidFill>
                  <a:srgbClr val="0D0D0D"/>
                </a:solidFill>
                <a:latin typeface="KaTeX_Math"/>
              </a:rPr>
              <a:t>i</a:t>
            </a:r>
            <a:r>
              <a:rPr lang="en-US" sz="2000" b="0" strike="noStrike" spc="-1">
                <a:solidFill>
                  <a:srgbClr val="0D0D0D"/>
                </a:solidFill>
                <a:latin typeface="ui-sans-serif"/>
              </a:rPr>
              <a:t> will be exposed to the hazard if it occurs, and </a:t>
            </a:r>
            <a:r>
              <a:rPr lang="en-US" sz="2000" b="0" strike="noStrike" spc="-1">
                <a:solidFill>
                  <a:srgbClr val="0D0D0D"/>
                </a:solidFill>
                <a:latin typeface="KaTeX_Main"/>
              </a:rPr>
              <a:t>p(failurei∣exposurei)</a:t>
            </a:r>
            <a:r>
              <a:rPr lang="en-US" sz="2000" b="0" i="1" strike="noStrike" spc="-1">
                <a:solidFill>
                  <a:srgbClr val="0D0D0D"/>
                </a:solidFill>
                <a:latin typeface="KaTeX_Math"/>
              </a:rPr>
              <a:t>p</a:t>
            </a:r>
            <a:r>
              <a:rPr lang="en-US" sz="2000" b="0" strike="noStrike" spc="-1">
                <a:solidFill>
                  <a:srgbClr val="0D0D0D"/>
                </a:solidFill>
                <a:latin typeface="KaTeX_Main"/>
              </a:rPr>
              <a:t>(failure</a:t>
            </a:r>
            <a:r>
              <a:rPr lang="en-US" sz="2000" b="0" i="1" strike="noStrike" spc="-1">
                <a:solidFill>
                  <a:srgbClr val="0D0D0D"/>
                </a:solidFill>
                <a:latin typeface="KaTeX_Math"/>
              </a:rPr>
              <a:t>i</a:t>
            </a:r>
            <a:r>
              <a:rPr lang="en-US" sz="2000" b="0" strike="noStrike" spc="-1">
                <a:solidFill>
                  <a:srgbClr val="0D0D0D"/>
                </a:solidFill>
                <a:latin typeface="KaTeX_Main"/>
              </a:rPr>
              <a:t>​∣exposure</a:t>
            </a:r>
            <a:r>
              <a:rPr lang="en-US" sz="2000" b="0" i="1" strike="noStrike" spc="-1">
                <a:solidFill>
                  <a:srgbClr val="0D0D0D"/>
                </a:solidFill>
                <a:latin typeface="KaTeX_Math"/>
              </a:rPr>
              <a:t>i</a:t>
            </a:r>
            <a:r>
              <a:rPr lang="en-US" sz="2000" b="0" strike="noStrike" spc="-1">
                <a:solidFill>
                  <a:srgbClr val="0D0D0D"/>
                </a:solidFill>
                <a:latin typeface="KaTeX_Main"/>
              </a:rPr>
              <a:t>​)</a:t>
            </a:r>
            <a:r>
              <a:rPr lang="en-US" sz="2000" b="0" strike="noStrike" spc="-1">
                <a:solidFill>
                  <a:srgbClr val="0D0D0D"/>
                </a:solidFill>
                <a:latin typeface="ui-sans-serif"/>
              </a:rPr>
              <a:t> is the conditional probability of failure of component </a:t>
            </a:r>
            <a:r>
              <a:rPr lang="en-US" sz="2000" b="0" strike="noStrike" spc="-1">
                <a:solidFill>
                  <a:srgbClr val="0D0D0D"/>
                </a:solidFill>
                <a:latin typeface="KaTeX_Main"/>
              </a:rPr>
              <a:t>i</a:t>
            </a:r>
            <a:r>
              <a:rPr lang="en-US" sz="2000" b="0" i="1" strike="noStrike" spc="-1">
                <a:solidFill>
                  <a:srgbClr val="0D0D0D"/>
                </a:solidFill>
                <a:latin typeface="KaTeX_Math"/>
              </a:rPr>
              <a:t>i</a:t>
            </a:r>
            <a:r>
              <a:rPr lang="en-US" sz="2000" b="0" strike="noStrike" spc="-1">
                <a:solidFill>
                  <a:srgbClr val="0D0D0D"/>
                </a:solidFill>
                <a:latin typeface="ui-sans-serif"/>
              </a:rPr>
              <a:t> if it is exposed to the hazard.</a:t>
            </a:r>
            <a:endParaRPr lang="en-US" sz="2000" b="0" strike="noStrike" spc="-1">
              <a:solidFill>
                <a:srgbClr val="000000"/>
              </a:solidFill>
              <a:latin typeface="Calibri"/>
            </a:endParaRPr>
          </a:p>
          <a:p>
            <a:pPr marL="216000" indent="0" defTabSz="685800">
              <a:lnSpc>
                <a:spcPct val="100000"/>
              </a:lnSpc>
              <a:buNone/>
              <a:tabLst>
                <a:tab pos="0" algn="l"/>
              </a:tabLst>
            </a:pPr>
            <a:endParaRPr lang="en-US" sz="2000" b="0" strike="noStrike" spc="-1">
              <a:solidFill>
                <a:srgbClr val="000000"/>
              </a:solidFill>
              <a:latin typeface="Calibri"/>
            </a:endParaRPr>
          </a:p>
          <a:p>
            <a:pPr marL="216000" indent="0" defTabSz="685800">
              <a:lnSpc>
                <a:spcPct val="100000"/>
              </a:lnSpc>
              <a:buNone/>
              <a:tabLst>
                <a:tab pos="0" algn="l"/>
              </a:tabLst>
            </a:pPr>
            <a:endParaRPr lang="en-US" sz="2000" b="0" strike="noStrike" spc="-1">
              <a:solidFill>
                <a:srgbClr val="000000"/>
              </a:solidFill>
              <a:latin typeface="Calibri"/>
            </a:endParaRPr>
          </a:p>
          <a:p>
            <a:pPr marL="216000" indent="0" defTabSz="685800">
              <a:lnSpc>
                <a:spcPct val="100000"/>
              </a:lnSpc>
              <a:buNone/>
              <a:tabLst>
                <a:tab pos="0" algn="l"/>
              </a:tabLst>
            </a:pPr>
            <a:r>
              <a:rPr lang="en-US" sz="2000" b="0" strike="noStrike" spc="-1">
                <a:solidFill>
                  <a:srgbClr val="0D0D0D"/>
                </a:solidFill>
                <a:latin typeface="ui-sans-serif"/>
              </a:rPr>
              <a:t>The simulated events are used to derive the direct impacts, such as infrastructure component failures, and indirect effects, such as disruptions propagated through interdependencies among infrastructure systems​</a:t>
            </a:r>
            <a:endParaRPr lang="en-US" sz="2000" b="0" strike="noStrike" spc="-1">
              <a:solidFill>
                <a:srgbClr val="000000"/>
              </a:solidFill>
              <a:latin typeface="Calibri"/>
            </a:endParaRPr>
          </a:p>
          <a:p>
            <a:pPr marL="216000" indent="0" defTabSz="685800">
              <a:lnSpc>
                <a:spcPct val="100000"/>
              </a:lnSpc>
              <a:buNone/>
              <a:tabLst>
                <a:tab pos="0" algn="l"/>
              </a:tabLst>
            </a:pPr>
            <a:endParaRPr lang="en-US" sz="2000" b="0" strike="noStrike" spc="-1">
              <a:solidFill>
                <a:srgbClr val="000000"/>
              </a:solidFill>
              <a:latin typeface="Calibri"/>
            </a:endParaRPr>
          </a:p>
          <a:p>
            <a:pPr marL="216000" indent="0" defTabSz="685800">
              <a:lnSpc>
                <a:spcPct val="100000"/>
              </a:lnSpc>
              <a:buNone/>
              <a:tabLst>
                <a:tab pos="0" algn="l"/>
              </a:tabLst>
            </a:pPr>
            <a:endParaRPr lang="en-US" sz="2000" b="0" strike="noStrike" spc="-1">
              <a:solidFill>
                <a:srgbClr val="000000"/>
              </a:solidFill>
              <a:latin typeface="Calibri"/>
            </a:endParaRPr>
          </a:p>
          <a:p>
            <a:pPr marL="216000" indent="0" defTabSz="685800">
              <a:lnSpc>
                <a:spcPct val="100000"/>
              </a:lnSpc>
              <a:buNone/>
              <a:tabLst>
                <a:tab pos="0" algn="l"/>
              </a:tabLst>
            </a:pPr>
            <a:r>
              <a:rPr lang="en-US" sz="2000" b="0" strike="noStrike" spc="-1">
                <a:solidFill>
                  <a:srgbClr val="0D0D0D"/>
                </a:solidFill>
                <a:latin typeface="ui-sans-serif"/>
              </a:rPr>
              <a:t>Using the </a:t>
            </a:r>
            <a:r>
              <a:rPr lang="en-US" sz="2000" b="1" strike="noStrike" spc="-1">
                <a:solidFill>
                  <a:srgbClr val="0D0D0D"/>
                </a:solidFill>
                <a:latin typeface="ui-sans-serif"/>
              </a:rPr>
              <a:t>GPS-defined flood paths</a:t>
            </a:r>
            <a:r>
              <a:rPr lang="en-US" sz="2000" b="0" strike="noStrike" spc="-1">
                <a:solidFill>
                  <a:srgbClr val="0D0D0D"/>
                </a:solidFill>
                <a:latin typeface="ui-sans-serif"/>
              </a:rPr>
              <a:t>, we determine which infrastructure components—like power lines, water pipes, and transportation nodes—fall within the </a:t>
            </a:r>
            <a:r>
              <a:rPr lang="en-US" sz="2000" b="1" strike="noStrike" spc="-1">
                <a:solidFill>
                  <a:srgbClr val="0D0D0D"/>
                </a:solidFill>
                <a:latin typeface="ui-sans-serif"/>
              </a:rPr>
              <a:t>buffer zones</a:t>
            </a:r>
            <a:r>
              <a:rPr lang="en-US" sz="2000" b="0" strike="noStrike" spc="-1">
                <a:solidFill>
                  <a:srgbClr val="0D0D0D"/>
                </a:solidFill>
                <a:latin typeface="ui-sans-serif"/>
              </a:rPr>
              <a:t> of the flood's reach. By calculating the proximity to the flood's centerline, we dynamically assign </a:t>
            </a:r>
            <a:r>
              <a:rPr lang="en-US" sz="2000" b="1" strike="noStrike" spc="-1">
                <a:solidFill>
                  <a:srgbClr val="0D0D0D"/>
                </a:solidFill>
                <a:latin typeface="ui-sans-serif"/>
              </a:rPr>
              <a:t>failure probabilities</a:t>
            </a:r>
            <a:r>
              <a:rPr lang="en-US" sz="2000" b="0" strike="noStrike" spc="-1">
                <a:solidFill>
                  <a:srgbClr val="0D0D0D"/>
                </a:solidFill>
                <a:latin typeface="ui-sans-serif"/>
              </a:rPr>
              <a:t> based on both the distance and intensity of the hazard. The primary goal is to capture the realistic spread of the flood and its cascading impact on interdependent systems, ensuring we understand how infrastructure failures might propagate through the network.</a:t>
            </a:r>
            <a:endParaRPr lang="en-US" sz="2000" b="0" strike="noStrike" spc="-1">
              <a:solidFill>
                <a:srgbClr val="000000"/>
              </a:solidFill>
              <a:latin typeface="Calibri"/>
            </a:endParaRPr>
          </a:p>
        </p:txBody>
      </p:sp>
      <p:sp>
        <p:nvSpPr>
          <p:cNvPr id="659" name="PlaceHolder 3"/>
          <p:cNvSpPr>
            <a:spLocks noGrp="1"/>
          </p:cNvSpPr>
          <p:nvPr>
            <p:ph type="hdr"/>
          </p:nvPr>
        </p:nvSpPr>
        <p:spPr>
          <a:xfrm>
            <a:off x="0" y="0"/>
            <a:ext cx="2971080" cy="457920"/>
          </a:xfrm>
          <a:prstGeom prst="rect">
            <a:avLst/>
          </a:prstGeom>
          <a:noFill/>
          <a:ln w="0">
            <a:noFill/>
          </a:ln>
        </p:spPr>
        <p:txBody>
          <a:bodyPr lIns="91440" tIns="45720" rIns="91440" bIns="45720" anchor="t">
            <a:noAutofit/>
          </a:bodyPr>
          <a:lstStyle/>
          <a:p>
            <a:pPr indent="0">
              <a:buNone/>
            </a:pPr>
            <a:endParaRPr lang="en-US" sz="1800" b="0" strike="noStrike" spc="-1">
              <a:solidFill>
                <a:schemeClr val="dk1"/>
              </a:solidFill>
              <a:latin typeface="+mn-lt"/>
              <a:ea typeface="+mn-ea"/>
            </a:endParaRPr>
          </a:p>
        </p:txBody>
      </p:sp>
      <p:sp>
        <p:nvSpPr>
          <p:cNvPr id="660" name="PlaceHolder 4"/>
          <p:cNvSpPr>
            <a:spLocks noGrp="1"/>
          </p:cNvSpPr>
          <p:nvPr>
            <p:ph type="sldNum" idx="47"/>
          </p:nvPr>
        </p:nvSpPr>
        <p:spPr>
          <a:xfrm>
            <a:off x="3884760" y="8685360"/>
            <a:ext cx="2971080" cy="4579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fr-FR" sz="1200" b="0" strike="noStrike" spc="-1">
                <a:solidFill>
                  <a:schemeClr val="dk1"/>
                </a:solidFill>
                <a:latin typeface="+mn-lt"/>
                <a:ea typeface="+mn-ea"/>
              </a:defRPr>
            </a:lvl1pPr>
          </a:lstStyle>
          <a:p>
            <a:pPr indent="0" algn="r" defTabSz="914400">
              <a:lnSpc>
                <a:spcPct val="100000"/>
              </a:lnSpc>
              <a:buNone/>
              <a:tabLst>
                <a:tab pos="0" algn="l"/>
              </a:tabLst>
            </a:pPr>
            <a:fld id="{E4BCBC71-6079-4D7E-8F51-A33BB6E69069}" type="slidenum">
              <a:rPr lang="fr-FR" sz="1200" b="0" strike="noStrike" spc="-1">
                <a:solidFill>
                  <a:schemeClr val="dk1"/>
                </a:solidFill>
                <a:latin typeface="+mn-lt"/>
                <a:ea typeface="+mn-ea"/>
              </a:rPr>
              <a:t>10</a:t>
            </a:fld>
            <a:endParaRPr lang="en-US" sz="1200" b="0" strike="noStrike" spc="-1">
              <a:solidFill>
                <a:srgbClr val="000000"/>
              </a:solidFill>
              <a:latin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PlaceHolder 1"/>
          <p:cNvSpPr>
            <a:spLocks noGrp="1" noRot="1" noChangeAspect="1"/>
          </p:cNvSpPr>
          <p:nvPr>
            <p:ph type="sldImg"/>
          </p:nvPr>
        </p:nvSpPr>
        <p:spPr>
          <a:xfrm>
            <a:off x="685800" y="1143000"/>
            <a:ext cx="5486040" cy="3085920"/>
          </a:xfrm>
          <a:prstGeom prst="rect">
            <a:avLst/>
          </a:prstGeom>
          <a:ln w="0">
            <a:noFill/>
          </a:ln>
        </p:spPr>
      </p:sp>
      <p:sp>
        <p:nvSpPr>
          <p:cNvPr id="662"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US" sz="2000" b="0" strike="noStrike" spc="-1">
                <a:solidFill>
                  <a:srgbClr val="0D0D0D"/>
                </a:solidFill>
                <a:latin typeface="ui-sans-serif"/>
              </a:rPr>
              <a:t>The </a:t>
            </a:r>
            <a:r>
              <a:rPr lang="en-US" sz="2000" b="1" strike="noStrike" spc="-1">
                <a:solidFill>
                  <a:srgbClr val="0D0D0D"/>
                </a:solidFill>
                <a:latin typeface="ui-sans-serif"/>
              </a:rPr>
              <a:t>hazard model</a:t>
            </a:r>
            <a:r>
              <a:rPr lang="en-US" sz="2000" b="0" strike="noStrike" spc="-1">
                <a:solidFill>
                  <a:srgbClr val="0D0D0D"/>
                </a:solidFill>
                <a:latin typeface="ui-sans-serif"/>
              </a:rPr>
              <a:t> simulates how disruptions, specifically floods, impact critical infrastructure networks by leveraging </a:t>
            </a:r>
            <a:r>
              <a:rPr lang="en-US" sz="2000" b="1" strike="noStrike" spc="-1">
                <a:solidFill>
                  <a:srgbClr val="0D0D0D"/>
                </a:solidFill>
                <a:latin typeface="ui-sans-serif"/>
              </a:rPr>
              <a:t>flood tracks derived from GPS data</a:t>
            </a:r>
            <a:r>
              <a:rPr lang="en-US" sz="2000" b="0" strike="noStrike" spc="-1">
                <a:solidFill>
                  <a:srgbClr val="0D0D0D"/>
                </a:solidFill>
                <a:latin typeface="ui-sans-serif"/>
              </a:rPr>
              <a:t>. These tracks provide the real-time path of a flood, allowing us to accurately map its movement. Each hazard is characterized by its </a:t>
            </a:r>
            <a:r>
              <a:rPr lang="en-US" sz="2000" b="1" strike="noStrike" spc="-1">
                <a:solidFill>
                  <a:srgbClr val="0D0D0D"/>
                </a:solidFill>
                <a:latin typeface="ui-sans-serif"/>
              </a:rPr>
              <a:t>intensity</a:t>
            </a:r>
            <a:r>
              <a:rPr lang="en-US" sz="2000" b="0" strike="noStrike" spc="-1">
                <a:solidFill>
                  <a:srgbClr val="0D0D0D"/>
                </a:solidFill>
                <a:latin typeface="ui-sans-serif"/>
              </a:rPr>
              <a:t>—ranging from 'low' to 'extreme'—which influences the </a:t>
            </a:r>
            <a:r>
              <a:rPr lang="en-US" sz="2000" b="1" strike="noStrike" spc="-1">
                <a:solidFill>
                  <a:srgbClr val="0D0D0D"/>
                </a:solidFill>
                <a:latin typeface="ui-sans-serif"/>
              </a:rPr>
              <a:t>failure probability</a:t>
            </a:r>
            <a:r>
              <a:rPr lang="en-US" sz="2000" b="0" strike="noStrike" spc="-1">
                <a:solidFill>
                  <a:srgbClr val="0D0D0D"/>
                </a:solidFill>
                <a:latin typeface="ui-sans-serif"/>
              </a:rPr>
              <a:t> of infrastructure components.</a:t>
            </a:r>
            <a:endParaRPr lang="en-US" sz="2000" b="0" strike="noStrike" spc="-1">
              <a:solidFill>
                <a:srgbClr val="000000"/>
              </a:solidFill>
              <a:latin typeface="Calibri"/>
            </a:endParaRPr>
          </a:p>
          <a:p>
            <a:pPr marL="216000" indent="0">
              <a:lnSpc>
                <a:spcPct val="100000"/>
              </a:lnSpc>
              <a:buNone/>
              <a:tabLst>
                <a:tab pos="0" algn="l"/>
              </a:tabLst>
            </a:pPr>
            <a:endParaRPr lang="en-US" sz="2000" b="0" strike="noStrike" spc="-1">
              <a:solidFill>
                <a:srgbClr val="000000"/>
              </a:solidFill>
              <a:latin typeface="Calibri"/>
            </a:endParaRPr>
          </a:p>
          <a:p>
            <a:pPr marL="216000" indent="0">
              <a:lnSpc>
                <a:spcPct val="100000"/>
              </a:lnSpc>
              <a:buNone/>
              <a:tabLst>
                <a:tab pos="0" algn="l"/>
              </a:tabLst>
            </a:pPr>
            <a:r>
              <a:rPr lang="en-US" sz="2000" b="0" strike="noStrike" spc="-1">
                <a:solidFill>
                  <a:srgbClr val="0D0D0D"/>
                </a:solidFill>
                <a:latin typeface="ui-sans-serif"/>
              </a:rPr>
              <a:t>The flood events are modeled with assumptions about the affected area (floodplains are considered to be within 100 meters of the main water stream). Different flood intensities (low, moderate, and high) have specific probabilities of occurrence (0.1, 0.3, and 0.5, respectively). The failure probabilities are computed using these intensities. For instance, if an infrastructure component is exposed to a high-intensity flood, the conditional failure probability is 0.6.</a:t>
            </a:r>
            <a:endParaRPr lang="en-US" sz="2000" b="0" strike="noStrike" spc="-1">
              <a:solidFill>
                <a:srgbClr val="000000"/>
              </a:solidFill>
              <a:latin typeface="Calibri"/>
            </a:endParaRPr>
          </a:p>
          <a:p>
            <a:pPr marL="216000" indent="0">
              <a:lnSpc>
                <a:spcPct val="100000"/>
              </a:lnSpc>
              <a:buNone/>
              <a:tabLst>
                <a:tab pos="0" algn="l"/>
              </a:tabLst>
            </a:pPr>
            <a:endParaRPr lang="en-US" sz="2000" b="0" strike="noStrike" spc="-1">
              <a:solidFill>
                <a:srgbClr val="000000"/>
              </a:solidFill>
              <a:latin typeface="Calibri"/>
            </a:endParaRPr>
          </a:p>
          <a:p>
            <a:pPr marL="216000" indent="0" defTabSz="685800">
              <a:lnSpc>
                <a:spcPct val="100000"/>
              </a:lnSpc>
              <a:buNone/>
              <a:tabLst>
                <a:tab pos="0" algn="l"/>
              </a:tabLst>
            </a:pPr>
            <a:r>
              <a:rPr lang="en-US" sz="2000" b="0" strike="noStrike" spc="-1">
                <a:solidFill>
                  <a:srgbClr val="0D0D0D"/>
                </a:solidFill>
                <a:latin typeface="ui-sans-serif"/>
              </a:rPr>
              <a:t>Here, </a:t>
            </a:r>
            <a:r>
              <a:rPr lang="en-US" sz="2000" b="0" strike="noStrike" spc="-1">
                <a:solidFill>
                  <a:srgbClr val="0D0D0D"/>
                </a:solidFill>
                <a:latin typeface="KaTeX_Main"/>
              </a:rPr>
              <a:t>p(hazard)</a:t>
            </a:r>
            <a:r>
              <a:rPr lang="en-US" sz="2000" b="0" i="1" strike="noStrike" spc="-1">
                <a:solidFill>
                  <a:srgbClr val="0D0D0D"/>
                </a:solidFill>
                <a:latin typeface="KaTeX_Math"/>
              </a:rPr>
              <a:t>p</a:t>
            </a:r>
            <a:r>
              <a:rPr lang="en-US" sz="2000" b="0" strike="noStrike" spc="-1">
                <a:solidFill>
                  <a:srgbClr val="0D0D0D"/>
                </a:solidFill>
                <a:latin typeface="KaTeX_Main"/>
              </a:rPr>
              <a:t>(hazard)</a:t>
            </a:r>
            <a:r>
              <a:rPr lang="en-US" sz="2000" b="0" strike="noStrike" spc="-1">
                <a:solidFill>
                  <a:srgbClr val="0D0D0D"/>
                </a:solidFill>
                <a:latin typeface="ui-sans-serif"/>
              </a:rPr>
              <a:t> represents the probability of the hazard itself, </a:t>
            </a:r>
            <a:r>
              <a:rPr lang="en-US" sz="2000" b="0" strike="noStrike" spc="-1">
                <a:solidFill>
                  <a:srgbClr val="0D0D0D"/>
                </a:solidFill>
                <a:latin typeface="KaTeX_Main"/>
              </a:rPr>
              <a:t>p(exposurei∣hazard)</a:t>
            </a:r>
            <a:r>
              <a:rPr lang="en-US" sz="2000" b="0" i="1" strike="noStrike" spc="-1">
                <a:solidFill>
                  <a:srgbClr val="0D0D0D"/>
                </a:solidFill>
                <a:latin typeface="KaTeX_Math"/>
              </a:rPr>
              <a:t>p</a:t>
            </a:r>
            <a:r>
              <a:rPr lang="en-US" sz="2000" b="0" strike="noStrike" spc="-1">
                <a:solidFill>
                  <a:srgbClr val="0D0D0D"/>
                </a:solidFill>
                <a:latin typeface="KaTeX_Main"/>
              </a:rPr>
              <a:t>(exposure</a:t>
            </a:r>
            <a:r>
              <a:rPr lang="en-US" sz="2000" b="0" i="1" strike="noStrike" spc="-1">
                <a:solidFill>
                  <a:srgbClr val="0D0D0D"/>
                </a:solidFill>
                <a:latin typeface="KaTeX_Math"/>
              </a:rPr>
              <a:t>i</a:t>
            </a:r>
            <a:r>
              <a:rPr lang="en-US" sz="2000" b="0" strike="noStrike" spc="-1">
                <a:solidFill>
                  <a:srgbClr val="0D0D0D"/>
                </a:solidFill>
                <a:latin typeface="KaTeX_Main"/>
              </a:rPr>
              <a:t>​∣hazard)</a:t>
            </a:r>
            <a:r>
              <a:rPr lang="en-US" sz="2000" b="0" strike="noStrike" spc="-1">
                <a:solidFill>
                  <a:srgbClr val="0D0D0D"/>
                </a:solidFill>
                <a:latin typeface="ui-sans-serif"/>
              </a:rPr>
              <a:t> is the conditional probability that component </a:t>
            </a:r>
            <a:r>
              <a:rPr lang="en-US" sz="2000" b="0" strike="noStrike" spc="-1">
                <a:solidFill>
                  <a:srgbClr val="0D0D0D"/>
                </a:solidFill>
                <a:latin typeface="KaTeX_Main"/>
              </a:rPr>
              <a:t>i</a:t>
            </a:r>
            <a:r>
              <a:rPr lang="en-US" sz="2000" b="0" i="1" strike="noStrike" spc="-1">
                <a:solidFill>
                  <a:srgbClr val="0D0D0D"/>
                </a:solidFill>
                <a:latin typeface="KaTeX_Math"/>
              </a:rPr>
              <a:t>i</a:t>
            </a:r>
            <a:r>
              <a:rPr lang="en-US" sz="2000" b="0" strike="noStrike" spc="-1">
                <a:solidFill>
                  <a:srgbClr val="0D0D0D"/>
                </a:solidFill>
                <a:latin typeface="ui-sans-serif"/>
              </a:rPr>
              <a:t> will be exposed to the hazard if it occurs, and </a:t>
            </a:r>
            <a:r>
              <a:rPr lang="en-US" sz="2000" b="0" strike="noStrike" spc="-1">
                <a:solidFill>
                  <a:srgbClr val="0D0D0D"/>
                </a:solidFill>
                <a:latin typeface="KaTeX_Main"/>
              </a:rPr>
              <a:t>p(failurei∣exposurei)</a:t>
            </a:r>
            <a:r>
              <a:rPr lang="en-US" sz="2000" b="0" i="1" strike="noStrike" spc="-1">
                <a:solidFill>
                  <a:srgbClr val="0D0D0D"/>
                </a:solidFill>
                <a:latin typeface="KaTeX_Math"/>
              </a:rPr>
              <a:t>p</a:t>
            </a:r>
            <a:r>
              <a:rPr lang="en-US" sz="2000" b="0" strike="noStrike" spc="-1">
                <a:solidFill>
                  <a:srgbClr val="0D0D0D"/>
                </a:solidFill>
                <a:latin typeface="KaTeX_Main"/>
              </a:rPr>
              <a:t>(failure</a:t>
            </a:r>
            <a:r>
              <a:rPr lang="en-US" sz="2000" b="0" i="1" strike="noStrike" spc="-1">
                <a:solidFill>
                  <a:srgbClr val="0D0D0D"/>
                </a:solidFill>
                <a:latin typeface="KaTeX_Math"/>
              </a:rPr>
              <a:t>i</a:t>
            </a:r>
            <a:r>
              <a:rPr lang="en-US" sz="2000" b="0" strike="noStrike" spc="-1">
                <a:solidFill>
                  <a:srgbClr val="0D0D0D"/>
                </a:solidFill>
                <a:latin typeface="KaTeX_Main"/>
              </a:rPr>
              <a:t>​∣exposure</a:t>
            </a:r>
            <a:r>
              <a:rPr lang="en-US" sz="2000" b="0" i="1" strike="noStrike" spc="-1">
                <a:solidFill>
                  <a:srgbClr val="0D0D0D"/>
                </a:solidFill>
                <a:latin typeface="KaTeX_Math"/>
              </a:rPr>
              <a:t>i</a:t>
            </a:r>
            <a:r>
              <a:rPr lang="en-US" sz="2000" b="0" strike="noStrike" spc="-1">
                <a:solidFill>
                  <a:srgbClr val="0D0D0D"/>
                </a:solidFill>
                <a:latin typeface="KaTeX_Main"/>
              </a:rPr>
              <a:t>​)</a:t>
            </a:r>
            <a:r>
              <a:rPr lang="en-US" sz="2000" b="0" strike="noStrike" spc="-1">
                <a:solidFill>
                  <a:srgbClr val="0D0D0D"/>
                </a:solidFill>
                <a:latin typeface="ui-sans-serif"/>
              </a:rPr>
              <a:t> is the conditional probability of failure of component </a:t>
            </a:r>
            <a:r>
              <a:rPr lang="en-US" sz="2000" b="0" strike="noStrike" spc="-1">
                <a:solidFill>
                  <a:srgbClr val="0D0D0D"/>
                </a:solidFill>
                <a:latin typeface="KaTeX_Main"/>
              </a:rPr>
              <a:t>i</a:t>
            </a:r>
            <a:r>
              <a:rPr lang="en-US" sz="2000" b="0" i="1" strike="noStrike" spc="-1">
                <a:solidFill>
                  <a:srgbClr val="0D0D0D"/>
                </a:solidFill>
                <a:latin typeface="KaTeX_Math"/>
              </a:rPr>
              <a:t>i</a:t>
            </a:r>
            <a:r>
              <a:rPr lang="en-US" sz="2000" b="0" strike="noStrike" spc="-1">
                <a:solidFill>
                  <a:srgbClr val="0D0D0D"/>
                </a:solidFill>
                <a:latin typeface="ui-sans-serif"/>
              </a:rPr>
              <a:t> if it is exposed to the hazard.</a:t>
            </a:r>
            <a:endParaRPr lang="en-US" sz="2000" b="0" strike="noStrike" spc="-1">
              <a:solidFill>
                <a:srgbClr val="000000"/>
              </a:solidFill>
              <a:latin typeface="Calibri"/>
            </a:endParaRPr>
          </a:p>
          <a:p>
            <a:pPr marL="216000" indent="0" defTabSz="685800">
              <a:lnSpc>
                <a:spcPct val="100000"/>
              </a:lnSpc>
              <a:buNone/>
              <a:tabLst>
                <a:tab pos="0" algn="l"/>
              </a:tabLst>
            </a:pPr>
            <a:endParaRPr lang="en-US" sz="2000" b="0" strike="noStrike" spc="-1">
              <a:solidFill>
                <a:srgbClr val="000000"/>
              </a:solidFill>
              <a:latin typeface="Calibri"/>
            </a:endParaRPr>
          </a:p>
          <a:p>
            <a:pPr marL="216000" indent="0" defTabSz="685800">
              <a:lnSpc>
                <a:spcPct val="100000"/>
              </a:lnSpc>
              <a:buNone/>
              <a:tabLst>
                <a:tab pos="0" algn="l"/>
              </a:tabLst>
            </a:pPr>
            <a:endParaRPr lang="en-US" sz="2000" b="0" strike="noStrike" spc="-1">
              <a:solidFill>
                <a:srgbClr val="000000"/>
              </a:solidFill>
              <a:latin typeface="Calibri"/>
            </a:endParaRPr>
          </a:p>
          <a:p>
            <a:pPr marL="216000" indent="0" defTabSz="685800">
              <a:lnSpc>
                <a:spcPct val="100000"/>
              </a:lnSpc>
              <a:buNone/>
              <a:tabLst>
                <a:tab pos="0" algn="l"/>
              </a:tabLst>
            </a:pPr>
            <a:r>
              <a:rPr lang="en-US" sz="2000" b="0" strike="noStrike" spc="-1">
                <a:solidFill>
                  <a:srgbClr val="0D0D0D"/>
                </a:solidFill>
                <a:latin typeface="ui-sans-serif"/>
              </a:rPr>
              <a:t>The simulated events are used to derive the direct impacts, such as infrastructure component failures, and indirect effects, such as disruptions propagated through interdependencies among infrastructure systems​</a:t>
            </a:r>
            <a:endParaRPr lang="en-US" sz="2000" b="0" strike="noStrike" spc="-1">
              <a:solidFill>
                <a:srgbClr val="000000"/>
              </a:solidFill>
              <a:latin typeface="Calibri"/>
            </a:endParaRPr>
          </a:p>
          <a:p>
            <a:pPr marL="216000" indent="0" defTabSz="685800">
              <a:lnSpc>
                <a:spcPct val="100000"/>
              </a:lnSpc>
              <a:buNone/>
              <a:tabLst>
                <a:tab pos="0" algn="l"/>
              </a:tabLst>
            </a:pPr>
            <a:endParaRPr lang="en-US" sz="2000" b="0" strike="noStrike" spc="-1">
              <a:solidFill>
                <a:srgbClr val="000000"/>
              </a:solidFill>
              <a:latin typeface="Calibri"/>
            </a:endParaRPr>
          </a:p>
          <a:p>
            <a:pPr marL="216000" indent="0" defTabSz="685800">
              <a:lnSpc>
                <a:spcPct val="100000"/>
              </a:lnSpc>
              <a:buNone/>
              <a:tabLst>
                <a:tab pos="0" algn="l"/>
              </a:tabLst>
            </a:pPr>
            <a:endParaRPr lang="en-US" sz="2000" b="0" strike="noStrike" spc="-1">
              <a:solidFill>
                <a:srgbClr val="000000"/>
              </a:solidFill>
              <a:latin typeface="Calibri"/>
            </a:endParaRPr>
          </a:p>
          <a:p>
            <a:pPr marL="216000" indent="0" defTabSz="685800">
              <a:lnSpc>
                <a:spcPct val="100000"/>
              </a:lnSpc>
              <a:buNone/>
              <a:tabLst>
                <a:tab pos="0" algn="l"/>
              </a:tabLst>
            </a:pPr>
            <a:r>
              <a:rPr lang="en-US" sz="2000" b="0" strike="noStrike" spc="-1">
                <a:solidFill>
                  <a:srgbClr val="0D0D0D"/>
                </a:solidFill>
                <a:latin typeface="ui-sans-serif"/>
              </a:rPr>
              <a:t>Using the </a:t>
            </a:r>
            <a:r>
              <a:rPr lang="en-US" sz="2000" b="1" strike="noStrike" spc="-1">
                <a:solidFill>
                  <a:srgbClr val="0D0D0D"/>
                </a:solidFill>
                <a:latin typeface="ui-sans-serif"/>
              </a:rPr>
              <a:t>GPS-defined flood paths</a:t>
            </a:r>
            <a:r>
              <a:rPr lang="en-US" sz="2000" b="0" strike="noStrike" spc="-1">
                <a:solidFill>
                  <a:srgbClr val="0D0D0D"/>
                </a:solidFill>
                <a:latin typeface="ui-sans-serif"/>
              </a:rPr>
              <a:t>, we determine which infrastructure components—like power lines, water pipes, and transportation nodes—fall within the </a:t>
            </a:r>
            <a:r>
              <a:rPr lang="en-US" sz="2000" b="1" strike="noStrike" spc="-1">
                <a:solidFill>
                  <a:srgbClr val="0D0D0D"/>
                </a:solidFill>
                <a:latin typeface="ui-sans-serif"/>
              </a:rPr>
              <a:t>buffer zones</a:t>
            </a:r>
            <a:r>
              <a:rPr lang="en-US" sz="2000" b="0" strike="noStrike" spc="-1">
                <a:solidFill>
                  <a:srgbClr val="0D0D0D"/>
                </a:solidFill>
                <a:latin typeface="ui-sans-serif"/>
              </a:rPr>
              <a:t> of the flood's reach. By calculating the proximity to the flood's centerline, we dynamically assign </a:t>
            </a:r>
            <a:r>
              <a:rPr lang="en-US" sz="2000" b="1" strike="noStrike" spc="-1">
                <a:solidFill>
                  <a:srgbClr val="0D0D0D"/>
                </a:solidFill>
                <a:latin typeface="ui-sans-serif"/>
              </a:rPr>
              <a:t>failure probabilities</a:t>
            </a:r>
            <a:r>
              <a:rPr lang="en-US" sz="2000" b="0" strike="noStrike" spc="-1">
                <a:solidFill>
                  <a:srgbClr val="0D0D0D"/>
                </a:solidFill>
                <a:latin typeface="ui-sans-serif"/>
              </a:rPr>
              <a:t> based on both the distance and intensity of the hazard. The primary goal is to capture the realistic spread of the flood and its cascading impact on interdependent systems, ensuring we understand how infrastructure failures might propagate through the network.</a:t>
            </a:r>
            <a:endParaRPr lang="en-US" sz="2000" b="0" strike="noStrike" spc="-1">
              <a:solidFill>
                <a:srgbClr val="000000"/>
              </a:solidFill>
              <a:latin typeface="Calibri"/>
            </a:endParaRPr>
          </a:p>
        </p:txBody>
      </p:sp>
      <p:sp>
        <p:nvSpPr>
          <p:cNvPr id="663" name="PlaceHolder 3"/>
          <p:cNvSpPr>
            <a:spLocks noGrp="1"/>
          </p:cNvSpPr>
          <p:nvPr>
            <p:ph type="hdr"/>
          </p:nvPr>
        </p:nvSpPr>
        <p:spPr>
          <a:xfrm>
            <a:off x="0" y="0"/>
            <a:ext cx="2971080" cy="457920"/>
          </a:xfrm>
          <a:prstGeom prst="rect">
            <a:avLst/>
          </a:prstGeom>
          <a:noFill/>
          <a:ln w="0">
            <a:noFill/>
          </a:ln>
        </p:spPr>
        <p:txBody>
          <a:bodyPr lIns="91440" tIns="45720" rIns="91440" bIns="45720" anchor="t">
            <a:noAutofit/>
          </a:bodyPr>
          <a:lstStyle/>
          <a:p>
            <a:pPr indent="0">
              <a:buNone/>
            </a:pPr>
            <a:endParaRPr lang="en-US" sz="1800" b="0" strike="noStrike" spc="-1">
              <a:solidFill>
                <a:schemeClr val="dk1"/>
              </a:solidFill>
              <a:latin typeface="+mn-lt"/>
              <a:ea typeface="+mn-ea"/>
            </a:endParaRPr>
          </a:p>
        </p:txBody>
      </p:sp>
      <p:sp>
        <p:nvSpPr>
          <p:cNvPr id="664" name="PlaceHolder 4"/>
          <p:cNvSpPr>
            <a:spLocks noGrp="1"/>
          </p:cNvSpPr>
          <p:nvPr>
            <p:ph type="sldNum" idx="48"/>
          </p:nvPr>
        </p:nvSpPr>
        <p:spPr>
          <a:xfrm>
            <a:off x="3884760" y="8685360"/>
            <a:ext cx="2971080" cy="4579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fr-FR" sz="1200" b="0" strike="noStrike" spc="-1">
                <a:solidFill>
                  <a:schemeClr val="dk1"/>
                </a:solidFill>
                <a:latin typeface="+mn-lt"/>
                <a:ea typeface="+mn-ea"/>
              </a:defRPr>
            </a:lvl1pPr>
          </a:lstStyle>
          <a:p>
            <a:pPr indent="0" algn="r" defTabSz="914400">
              <a:lnSpc>
                <a:spcPct val="100000"/>
              </a:lnSpc>
              <a:buNone/>
              <a:tabLst>
                <a:tab pos="0" algn="l"/>
              </a:tabLst>
            </a:pPr>
            <a:fld id="{5523F6C0-FF79-44DB-B8C1-8E53F02312A4}" type="slidenum">
              <a:rPr lang="fr-FR" sz="1200" b="0" strike="noStrike" spc="-1">
                <a:solidFill>
                  <a:schemeClr val="dk1"/>
                </a:solidFill>
                <a:latin typeface="+mn-lt"/>
                <a:ea typeface="+mn-ea"/>
              </a:rPr>
              <a:t>11</a:t>
            </a:fld>
            <a:endParaRPr lang="en-US" sz="1200" b="0" strike="noStrike" spc="-1">
              <a:solidFill>
                <a:srgbClr val="000000"/>
              </a:solidFill>
              <a:latin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PlaceHolder 1"/>
          <p:cNvSpPr>
            <a:spLocks noGrp="1" noRot="1" noChangeAspect="1"/>
          </p:cNvSpPr>
          <p:nvPr>
            <p:ph type="sldImg"/>
          </p:nvPr>
        </p:nvSpPr>
        <p:spPr>
          <a:xfrm>
            <a:off x="685800" y="1143000"/>
            <a:ext cx="5486040" cy="3085920"/>
          </a:xfrm>
          <a:prstGeom prst="rect">
            <a:avLst/>
          </a:prstGeom>
          <a:ln w="0">
            <a:noFill/>
          </a:ln>
        </p:spPr>
      </p:sp>
      <p:sp>
        <p:nvSpPr>
          <p:cNvPr id="666"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Calibri"/>
            </a:endParaRPr>
          </a:p>
        </p:txBody>
      </p:sp>
      <p:sp>
        <p:nvSpPr>
          <p:cNvPr id="667" name="PlaceHolder 3"/>
          <p:cNvSpPr>
            <a:spLocks noGrp="1"/>
          </p:cNvSpPr>
          <p:nvPr>
            <p:ph type="sldNum" idx="49"/>
          </p:nvPr>
        </p:nvSpPr>
        <p:spPr>
          <a:xfrm>
            <a:off x="3884760" y="8685360"/>
            <a:ext cx="2971080" cy="4579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en-US" sz="1200" b="0" strike="noStrike" spc="-1">
                <a:solidFill>
                  <a:srgbClr val="000000"/>
                </a:solidFill>
                <a:latin typeface="Calibri"/>
                <a:ea typeface="+mn-ea"/>
              </a:defRPr>
            </a:lvl1pPr>
          </a:lstStyle>
          <a:p>
            <a:pPr indent="0" algn="r" defTabSz="914400">
              <a:lnSpc>
                <a:spcPct val="100000"/>
              </a:lnSpc>
              <a:buNone/>
              <a:tabLst>
                <a:tab pos="0" algn="l"/>
              </a:tabLst>
            </a:pPr>
            <a:fld id="{4BD994DF-A12D-471E-A893-20CB93B995FF}" type="slidenum">
              <a:rPr lang="en-US" sz="1200" b="0" strike="noStrike" spc="-1">
                <a:solidFill>
                  <a:srgbClr val="000000"/>
                </a:solidFill>
                <a:latin typeface="Calibri"/>
                <a:ea typeface="+mn-ea"/>
              </a:rPr>
              <a:t>13</a:t>
            </a:fld>
            <a:endParaRPr lang="en-US" sz="1200" b="0" strike="noStrike" spc="-1">
              <a:solidFill>
                <a:srgbClr val="000000"/>
              </a:solidFill>
              <a:latin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PlaceHolder 1"/>
          <p:cNvSpPr>
            <a:spLocks noGrp="1" noRot="1" noChangeAspect="1"/>
          </p:cNvSpPr>
          <p:nvPr>
            <p:ph type="sldImg"/>
          </p:nvPr>
        </p:nvSpPr>
        <p:spPr>
          <a:xfrm>
            <a:off x="685800" y="1143000"/>
            <a:ext cx="5486040" cy="3085920"/>
          </a:xfrm>
          <a:prstGeom prst="rect">
            <a:avLst/>
          </a:prstGeom>
          <a:ln w="0">
            <a:noFill/>
          </a:ln>
        </p:spPr>
      </p:sp>
      <p:sp>
        <p:nvSpPr>
          <p:cNvPr id="669"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Calibri"/>
            </a:endParaRPr>
          </a:p>
        </p:txBody>
      </p:sp>
      <p:sp>
        <p:nvSpPr>
          <p:cNvPr id="670" name="PlaceHolder 3"/>
          <p:cNvSpPr>
            <a:spLocks noGrp="1"/>
          </p:cNvSpPr>
          <p:nvPr>
            <p:ph type="sldNum" idx="50"/>
          </p:nvPr>
        </p:nvSpPr>
        <p:spPr>
          <a:xfrm>
            <a:off x="3884760" y="8685360"/>
            <a:ext cx="2971080" cy="4579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en-US" sz="1200" b="0" strike="noStrike" spc="-1">
                <a:solidFill>
                  <a:srgbClr val="000000"/>
                </a:solidFill>
                <a:latin typeface="Calibri"/>
                <a:ea typeface="+mn-ea"/>
              </a:defRPr>
            </a:lvl1pPr>
          </a:lstStyle>
          <a:p>
            <a:pPr indent="0" algn="r" defTabSz="914400">
              <a:lnSpc>
                <a:spcPct val="100000"/>
              </a:lnSpc>
              <a:buNone/>
              <a:tabLst>
                <a:tab pos="0" algn="l"/>
              </a:tabLst>
            </a:pPr>
            <a:fld id="{C5836694-E533-459E-B43B-636B2D39E045}" type="slidenum">
              <a:rPr lang="en-US" sz="1200" b="0" strike="noStrike" spc="-1">
                <a:solidFill>
                  <a:srgbClr val="000000"/>
                </a:solidFill>
                <a:latin typeface="Calibri"/>
                <a:ea typeface="+mn-ea"/>
              </a:rPr>
              <a:t>14</a:t>
            </a:fld>
            <a:endParaRPr lang="en-US" sz="1200" b="0" strike="noStrike" spc="-1">
              <a:solidFill>
                <a:srgbClr val="000000"/>
              </a:solidFill>
              <a:latin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PlaceHolder 1"/>
          <p:cNvSpPr>
            <a:spLocks noGrp="1" noRot="1" noChangeAspect="1"/>
          </p:cNvSpPr>
          <p:nvPr>
            <p:ph type="sldImg"/>
          </p:nvPr>
        </p:nvSpPr>
        <p:spPr>
          <a:xfrm>
            <a:off x="685800" y="1143000"/>
            <a:ext cx="5486040" cy="3085920"/>
          </a:xfrm>
          <a:prstGeom prst="rect">
            <a:avLst/>
          </a:prstGeom>
          <a:ln w="0">
            <a:noFill/>
          </a:ln>
        </p:spPr>
      </p:sp>
      <p:sp>
        <p:nvSpPr>
          <p:cNvPr id="672"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Calibri"/>
            </a:endParaRPr>
          </a:p>
        </p:txBody>
      </p:sp>
      <p:sp>
        <p:nvSpPr>
          <p:cNvPr id="673" name="PlaceHolder 3"/>
          <p:cNvSpPr>
            <a:spLocks noGrp="1"/>
          </p:cNvSpPr>
          <p:nvPr>
            <p:ph type="sldNum" idx="51"/>
          </p:nvPr>
        </p:nvSpPr>
        <p:spPr>
          <a:xfrm>
            <a:off x="3884760" y="8685360"/>
            <a:ext cx="2971080" cy="4579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en-US" sz="1200" b="0" strike="noStrike" spc="-1">
                <a:solidFill>
                  <a:srgbClr val="000000"/>
                </a:solidFill>
                <a:latin typeface="Calibri"/>
                <a:ea typeface="+mn-ea"/>
              </a:defRPr>
            </a:lvl1pPr>
          </a:lstStyle>
          <a:p>
            <a:pPr indent="0" algn="r" defTabSz="914400">
              <a:lnSpc>
                <a:spcPct val="100000"/>
              </a:lnSpc>
              <a:buNone/>
              <a:tabLst>
                <a:tab pos="0" algn="l"/>
              </a:tabLst>
            </a:pPr>
            <a:fld id="{B03E5AF6-7368-452A-A812-8D3C6974F92A}" type="slidenum">
              <a:rPr lang="en-US" sz="1200" b="0" strike="noStrike" spc="-1">
                <a:solidFill>
                  <a:srgbClr val="000000"/>
                </a:solidFill>
                <a:latin typeface="Calibri"/>
                <a:ea typeface="+mn-ea"/>
              </a:rPr>
              <a:t>19</a:t>
            </a:fld>
            <a:endParaRPr lang="en-US" sz="1200" b="0" strike="noStrike" spc="-1">
              <a:solidFill>
                <a:srgbClr val="000000"/>
              </a:solidFill>
              <a:latin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PlaceHolder 1"/>
          <p:cNvSpPr>
            <a:spLocks noGrp="1" noRot="1" noChangeAspect="1"/>
          </p:cNvSpPr>
          <p:nvPr>
            <p:ph type="sldImg"/>
          </p:nvPr>
        </p:nvSpPr>
        <p:spPr>
          <a:xfrm>
            <a:off x="217440" y="812880"/>
            <a:ext cx="7124400" cy="4008240"/>
          </a:xfrm>
          <a:prstGeom prst="rect">
            <a:avLst/>
          </a:prstGeom>
          <a:ln w="0">
            <a:noFill/>
          </a:ln>
        </p:spPr>
      </p:sp>
      <p:sp>
        <p:nvSpPr>
          <p:cNvPr id="675"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Calibri"/>
            </a:endParaRPr>
          </a:p>
        </p:txBody>
      </p:sp>
      <p:sp>
        <p:nvSpPr>
          <p:cNvPr id="676" name="PlaceHolder 3"/>
          <p:cNvSpPr>
            <a:spLocks noGrp="1"/>
          </p:cNvSpPr>
          <p:nvPr>
            <p:ph type="sldNum" idx="52"/>
          </p:nvPr>
        </p:nvSpPr>
        <p:spPr>
          <a:xfrm>
            <a:off x="4278960" y="10157400"/>
            <a:ext cx="3280320" cy="533880"/>
          </a:xfrm>
          <a:prstGeom prst="rect">
            <a:avLst/>
          </a:prstGeom>
          <a:noFill/>
          <a:ln w="0">
            <a:noFill/>
          </a:ln>
        </p:spPr>
        <p:txBody>
          <a:bodyPr lIns="0" tIns="0" rIns="0" bIns="0" anchor="b">
            <a:noAutofit/>
          </a:bodyPr>
          <a:lstStyle>
            <a:lvl1pPr indent="0" algn="r" defTabSz="914400">
              <a:lnSpc>
                <a:spcPct val="100000"/>
              </a:lnSpc>
              <a:buNone/>
              <a:tabLst>
                <a:tab pos="0" algn="l"/>
              </a:tabLst>
              <a:defRPr lang="en-US" sz="1400" b="0" strike="noStrike" spc="-1">
                <a:solidFill>
                  <a:srgbClr val="000000"/>
                </a:solidFill>
                <a:latin typeface="Calibri"/>
                <a:ea typeface="+mn-ea"/>
              </a:defRPr>
            </a:lvl1pPr>
          </a:lstStyle>
          <a:p>
            <a:pPr indent="0" algn="r" defTabSz="914400">
              <a:lnSpc>
                <a:spcPct val="100000"/>
              </a:lnSpc>
              <a:buNone/>
              <a:tabLst>
                <a:tab pos="0" algn="l"/>
              </a:tabLst>
            </a:pPr>
            <a:fld id="{1160A3A2-16E8-45F1-953B-B6D3AE8D5570}" type="slidenum">
              <a:rPr lang="en-US" sz="1400" b="0" strike="noStrike" spc="-1">
                <a:solidFill>
                  <a:srgbClr val="000000"/>
                </a:solidFill>
                <a:latin typeface="Calibri"/>
                <a:ea typeface="+mn-ea"/>
              </a:rPr>
              <a:t>31</a:t>
            </a:fld>
            <a:endParaRPr lang="en-US" sz="1400" b="0" strike="noStrike" spc="-1">
              <a:solidFill>
                <a:srgbClr val="000000"/>
              </a:solidFill>
              <a:latin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PlaceHolder 1"/>
          <p:cNvSpPr>
            <a:spLocks noGrp="1" noRot="1" noChangeAspect="1"/>
          </p:cNvSpPr>
          <p:nvPr>
            <p:ph type="sldImg"/>
          </p:nvPr>
        </p:nvSpPr>
        <p:spPr>
          <a:xfrm>
            <a:off x="217440" y="812880"/>
            <a:ext cx="7124400" cy="4008240"/>
          </a:xfrm>
          <a:prstGeom prst="rect">
            <a:avLst/>
          </a:prstGeom>
          <a:ln w="0">
            <a:noFill/>
          </a:ln>
        </p:spPr>
      </p:sp>
      <p:sp>
        <p:nvSpPr>
          <p:cNvPr id="678"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Calibri"/>
            </a:endParaRPr>
          </a:p>
        </p:txBody>
      </p:sp>
      <p:sp>
        <p:nvSpPr>
          <p:cNvPr id="679" name="PlaceHolder 3"/>
          <p:cNvSpPr>
            <a:spLocks noGrp="1"/>
          </p:cNvSpPr>
          <p:nvPr>
            <p:ph type="sldNum" idx="53"/>
          </p:nvPr>
        </p:nvSpPr>
        <p:spPr>
          <a:xfrm>
            <a:off x="4278960" y="10157400"/>
            <a:ext cx="3280320" cy="533880"/>
          </a:xfrm>
          <a:prstGeom prst="rect">
            <a:avLst/>
          </a:prstGeom>
          <a:noFill/>
          <a:ln w="0">
            <a:noFill/>
          </a:ln>
        </p:spPr>
        <p:txBody>
          <a:bodyPr lIns="0" tIns="0" rIns="0" bIns="0" anchor="b">
            <a:noAutofit/>
          </a:bodyPr>
          <a:lstStyle>
            <a:lvl1pPr indent="0" algn="r" defTabSz="914400">
              <a:lnSpc>
                <a:spcPct val="100000"/>
              </a:lnSpc>
              <a:buNone/>
              <a:tabLst>
                <a:tab pos="0" algn="l"/>
              </a:tabLst>
              <a:defRPr lang="en-US" sz="1400" b="0" strike="noStrike" spc="-1">
                <a:solidFill>
                  <a:srgbClr val="000000"/>
                </a:solidFill>
                <a:latin typeface="Calibri"/>
                <a:ea typeface="+mn-ea"/>
              </a:defRPr>
            </a:lvl1pPr>
          </a:lstStyle>
          <a:p>
            <a:pPr indent="0" algn="r" defTabSz="914400">
              <a:lnSpc>
                <a:spcPct val="100000"/>
              </a:lnSpc>
              <a:buNone/>
              <a:tabLst>
                <a:tab pos="0" algn="l"/>
              </a:tabLst>
            </a:pPr>
            <a:fld id="{38B84C28-4A6C-4691-9FB5-CDDD8118DA76}" type="slidenum">
              <a:rPr lang="en-US" sz="1400" b="0" strike="noStrike" spc="-1">
                <a:solidFill>
                  <a:srgbClr val="000000"/>
                </a:solidFill>
                <a:latin typeface="Calibri"/>
                <a:ea typeface="+mn-ea"/>
              </a:rPr>
              <a:t>32</a:t>
            </a:fld>
            <a:endParaRPr lang="en-US" sz="1400" b="0" strike="noStrike" spc="-1">
              <a:solidFill>
                <a:srgbClr val="000000"/>
              </a:solidFill>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wmf"/><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image" Target="../media/image7.wmf"/><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10.w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wmf"/><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image" Target="../media/image7.wmf"/><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10.w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w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w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elfolie 01">
    <p:bg>
      <p:bgPr>
        <a:solidFill>
          <a:srgbClr val="FFFFFF"/>
        </a:solidFill>
        <a:effectLst/>
      </p:bgPr>
    </p:bg>
    <p:spTree>
      <p:nvGrpSpPr>
        <p:cNvPr id="1" name=""/>
        <p:cNvGrpSpPr/>
        <p:nvPr/>
      </p:nvGrpSpPr>
      <p:grpSpPr>
        <a:xfrm>
          <a:off x="0" y="0"/>
          <a:ext cx="0" cy="0"/>
          <a:chOff x="0" y="0"/>
          <a:chExt cx="0" cy="0"/>
        </a:xfrm>
      </p:grpSpPr>
      <p:sp>
        <p:nvSpPr>
          <p:cNvPr id="6" name="PlaceHolder 1"/>
          <p:cNvSpPr>
            <a:spLocks noGrp="1"/>
          </p:cNvSpPr>
          <p:nvPr>
            <p:ph type="body"/>
          </p:nvPr>
        </p:nvSpPr>
        <p:spPr>
          <a:xfrm>
            <a:off x="731880" y="1015920"/>
            <a:ext cx="10727640" cy="5255280"/>
          </a:xfrm>
          <a:prstGeom prst="rect">
            <a:avLst/>
          </a:prstGeom>
          <a:noFill/>
          <a:ln w="0">
            <a:noFill/>
          </a:ln>
        </p:spPr>
        <p:txBody>
          <a:bodyPr lIns="5580000" tIns="0" rIns="0" bIns="45000" anchor="ctr">
            <a:noAutofit/>
          </a:bodyPr>
          <a:lstStyle/>
          <a:p>
            <a:pPr marL="228600" indent="0" algn="ctr" defTabSz="914400">
              <a:lnSpc>
                <a:spcPct val="100000"/>
              </a:lnSpc>
              <a:spcBef>
                <a:spcPts val="1001"/>
              </a:spcBef>
              <a:buNone/>
              <a:tabLst>
                <a:tab pos="0" algn="l"/>
              </a:tabLst>
            </a:pPr>
            <a:r>
              <a:rPr lang="zh-CN" sz="1800" b="0" strike="noStrike" spc="-1">
                <a:solidFill>
                  <a:schemeClr val="dk1"/>
                </a:solidFill>
                <a:latin typeface="Arial"/>
              </a:rPr>
              <a:t>单击图标添加图片</a:t>
            </a:r>
            <a:endParaRPr lang="en-US" sz="1800" b="0" strike="noStrike" spc="-1">
              <a:solidFill>
                <a:schemeClr val="dk1"/>
              </a:solidFill>
              <a:latin typeface="Arial"/>
            </a:endParaRPr>
          </a:p>
        </p:txBody>
      </p:sp>
      <p:sp>
        <p:nvSpPr>
          <p:cNvPr id="7" name="PlaceHolder 2"/>
          <p:cNvSpPr>
            <a:spLocks noGrp="1"/>
          </p:cNvSpPr>
          <p:nvPr>
            <p:ph type="title"/>
          </p:nvPr>
        </p:nvSpPr>
        <p:spPr>
          <a:xfrm>
            <a:off x="0" y="2233440"/>
            <a:ext cx="5903280" cy="2771280"/>
          </a:xfrm>
          <a:prstGeom prst="rect">
            <a:avLst/>
          </a:prstGeom>
          <a:solidFill>
            <a:schemeClr val="accent1"/>
          </a:solidFill>
          <a:ln w="0">
            <a:noFill/>
          </a:ln>
        </p:spPr>
        <p:txBody>
          <a:bodyPr lIns="1080000" tIns="252000" rIns="0" bIns="0" anchor="t">
            <a:noAutofit/>
          </a:bodyPr>
          <a:lstStyle/>
          <a:p>
            <a:pPr indent="0" defTabSz="914400">
              <a:lnSpc>
                <a:spcPct val="100000"/>
              </a:lnSpc>
              <a:buNone/>
              <a:tabLst>
                <a:tab pos="0" algn="l"/>
              </a:tabLst>
            </a:pPr>
            <a:r>
              <a:rPr lang="zh-CN" sz="3600" b="0" strike="noStrike" spc="-1">
                <a:solidFill>
                  <a:schemeClr val="lt1"/>
                </a:solidFill>
                <a:latin typeface="Arial"/>
              </a:rPr>
              <a:t>单击此处编辑母版标题样式</a:t>
            </a:r>
            <a:endParaRPr lang="en-US" sz="3600" b="0" strike="noStrike" spc="-1">
              <a:solidFill>
                <a:schemeClr val="dk1"/>
              </a:solidFill>
              <a:latin typeface="Arial"/>
            </a:endParaRPr>
          </a:p>
        </p:txBody>
      </p:sp>
      <p:pic>
        <p:nvPicPr>
          <p:cNvPr id="2" name="Grafik 9"/>
          <p:cNvPicPr/>
          <p:nvPr/>
        </p:nvPicPr>
        <p:blipFill>
          <a:blip r:embed="rId2">
            <a:extLst>
              <a:ext uri="{96DAC541-7B7A-43D3-8B79-37D633B846F1}">
                <asvg:svgBlip xmlns:asvg="http://schemas.microsoft.com/office/drawing/2016/SVG/main" r:embed="rId3"/>
              </a:ext>
            </a:extLst>
          </a:blip>
          <a:stretch/>
        </p:blipFill>
        <p:spPr>
          <a:xfrm>
            <a:off x="731880" y="360360"/>
            <a:ext cx="1764720" cy="287280"/>
          </a:xfrm>
          <a:prstGeom prst="rect">
            <a:avLst/>
          </a:prstGeom>
          <a:noFill/>
          <a:ln w="0">
            <a:noFill/>
          </a:ln>
        </p:spPr>
      </p:pic>
      <p:sp>
        <p:nvSpPr>
          <p:cNvPr id="3" name="PlaceHolder 3"/>
          <p:cNvSpPr>
            <a:spLocks noGrp="1"/>
          </p:cNvSpPr>
          <p:nvPr>
            <p:ph type="body"/>
          </p:nvPr>
        </p:nvSpPr>
        <p:spPr>
          <a:xfrm>
            <a:off x="10200240" y="6489000"/>
            <a:ext cx="1259280" cy="179280"/>
          </a:xfrm>
          <a:prstGeom prst="rect">
            <a:avLst/>
          </a:prstGeom>
          <a:noFill/>
          <a:ln w="0">
            <a:noFill/>
          </a:ln>
        </p:spPr>
        <p:txBody>
          <a:bodyPr lIns="90000" tIns="45000" rIns="90000" bIns="45000" anchor="t">
            <a:noAutofit/>
          </a:bodyPr>
          <a:lstStyle/>
          <a:p>
            <a:pPr marL="228600" indent="0" defTabSz="914400">
              <a:lnSpc>
                <a:spcPct val="100000"/>
              </a:lnSpc>
              <a:spcBef>
                <a:spcPts val="1001"/>
              </a:spcBef>
              <a:buNone/>
              <a:tabLst>
                <a:tab pos="0" algn="l"/>
              </a:tabLst>
            </a:pPr>
            <a:r>
              <a:rPr lang="zh-CN" sz="700" b="0" strike="noStrike" spc="-1">
                <a:solidFill>
                  <a:schemeClr val="dk1"/>
                </a:solidFill>
                <a:latin typeface="Arial"/>
              </a:rPr>
              <a:t>单击图标添加图片</a:t>
            </a:r>
            <a:endParaRPr lang="en-US" sz="700" b="0" strike="noStrike" spc="-1">
              <a:solidFill>
                <a:schemeClr val="dk1"/>
              </a:solidFill>
              <a:latin typeface="Arial"/>
            </a:endParaRPr>
          </a:p>
        </p:txBody>
      </p:sp>
      <p:sp>
        <p:nvSpPr>
          <p:cNvPr id="4" name="PlaceHolder 4"/>
          <p:cNvSpPr>
            <a:spLocks noGrp="1"/>
          </p:cNvSpPr>
          <p:nvPr>
            <p:ph type="body"/>
          </p:nvPr>
        </p:nvSpPr>
        <p:spPr>
          <a:xfrm>
            <a:off x="1078560" y="3860640"/>
            <a:ext cx="4679280" cy="1007280"/>
          </a:xfrm>
          <a:prstGeom prst="rect">
            <a:avLst/>
          </a:prstGeom>
          <a:noFill/>
          <a:ln w="0">
            <a:noFill/>
          </a:ln>
        </p:spPr>
        <p:txBody>
          <a:bodyPr lIns="0" tIns="0" rIns="0" bIns="0" anchor="t">
            <a:noAutofit/>
          </a:bodyPr>
          <a:lstStyle/>
          <a:p>
            <a:pPr marL="228600" indent="0" defTabSz="914400">
              <a:lnSpc>
                <a:spcPct val="100000"/>
              </a:lnSpc>
              <a:spcBef>
                <a:spcPts val="1001"/>
              </a:spcBef>
              <a:buNone/>
              <a:tabLst>
                <a:tab pos="0" algn="l"/>
              </a:tabLst>
            </a:pPr>
            <a:r>
              <a:rPr lang="zh-CN" sz="1800" b="0" strike="noStrike" spc="-1">
                <a:solidFill>
                  <a:schemeClr val="lt1"/>
                </a:solidFill>
                <a:latin typeface="Arial"/>
              </a:rPr>
              <a:t>单击此处编辑母版文本样式</a:t>
            </a:r>
            <a:endParaRPr lang="en-US" sz="1800" b="0" strike="noStrike" spc="-1">
              <a:solidFill>
                <a:schemeClr val="dk1"/>
              </a:solidFill>
              <a:latin typeface="Arial"/>
            </a:endParaRPr>
          </a:p>
        </p:txBody>
      </p:sp>
      <p:sp>
        <p:nvSpPr>
          <p:cNvPr id="5" name="PlaceHolder 5"/>
          <p:cNvSpPr>
            <a:spLocks noGrp="1"/>
          </p:cNvSpPr>
          <p:nvPr>
            <p:ph type="body"/>
          </p:nvPr>
        </p:nvSpPr>
        <p:spPr>
          <a:xfrm>
            <a:off x="9696600" y="316800"/>
            <a:ext cx="1799280" cy="359280"/>
          </a:xfrm>
          <a:prstGeom prst="rect">
            <a:avLst/>
          </a:prstGeom>
          <a:noFill/>
          <a:ln w="0">
            <a:noFill/>
          </a:ln>
        </p:spPr>
        <p:txBody>
          <a:bodyPr lIns="0" tIns="0" rIns="0" bIns="0" anchor="b">
            <a:noAutofit/>
          </a:bodyPr>
          <a:lstStyle/>
          <a:p>
            <a:pPr marL="228600" indent="0" defTabSz="914400">
              <a:lnSpc>
                <a:spcPct val="100000"/>
              </a:lnSpc>
              <a:spcBef>
                <a:spcPts val="1001"/>
              </a:spcBef>
              <a:buNone/>
              <a:tabLst>
                <a:tab pos="0" algn="l"/>
              </a:tabLst>
            </a:pPr>
            <a:r>
              <a:rPr lang="de-DE" sz="1150" b="0" strike="noStrike" spc="-1">
                <a:solidFill>
                  <a:schemeClr val="dk1"/>
                </a:solidFill>
                <a:latin typeface="Arial"/>
              </a:rPr>
              <a:t>Organisationseinheit verbal</a:t>
            </a:r>
            <a:br>
              <a:rPr sz="1150"/>
            </a:br>
            <a:r>
              <a:rPr lang="de-DE" sz="1150" b="0" strike="noStrike" spc="-1">
                <a:solidFill>
                  <a:schemeClr val="dk1"/>
                </a:solidFill>
                <a:latin typeface="Arial"/>
              </a:rPr>
              <a:t>optional auf 2 Zeilen</a:t>
            </a:r>
            <a:endParaRPr lang="en-US" sz="1150" b="0" strike="noStrike" spc="-1">
              <a:solidFill>
                <a:schemeClr val="dk1"/>
              </a:solidFill>
              <a:latin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Inhalt mit Fussnote">
    <p:bg>
      <p:bgPr>
        <a:solidFill>
          <a:srgbClr val="FFFFFF"/>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731880" y="260280"/>
            <a:ext cx="10727640" cy="899280"/>
          </a:xfrm>
          <a:prstGeom prst="rect">
            <a:avLst/>
          </a:prstGeom>
          <a:noFill/>
          <a:ln w="0">
            <a:noFill/>
          </a:ln>
        </p:spPr>
        <p:txBody>
          <a:bodyPr lIns="0" tIns="0" rIns="0" bIns="0" anchor="t">
            <a:noAutofit/>
          </a:bodyPr>
          <a:lstStyle/>
          <a:p>
            <a:pPr indent="0" defTabSz="914400">
              <a:lnSpc>
                <a:spcPct val="90000"/>
              </a:lnSpc>
              <a:buNone/>
              <a:tabLst>
                <a:tab pos="0" algn="l"/>
              </a:tabLst>
            </a:pPr>
            <a:r>
              <a:rPr lang="zh-CN" sz="2600" b="0" strike="noStrike" spc="-1">
                <a:solidFill>
                  <a:schemeClr val="dk1"/>
                </a:solidFill>
                <a:latin typeface="Arial"/>
              </a:rPr>
              <a:t>单击此处编辑母版标题样式</a:t>
            </a:r>
            <a:endParaRPr lang="en-US" sz="2600" b="0" strike="noStrike" spc="-1">
              <a:solidFill>
                <a:schemeClr val="dk1"/>
              </a:solidFill>
              <a:latin typeface="Arial"/>
            </a:endParaRPr>
          </a:p>
        </p:txBody>
      </p:sp>
      <p:sp>
        <p:nvSpPr>
          <p:cNvPr id="63" name="PlaceHolder 2"/>
          <p:cNvSpPr>
            <a:spLocks noGrp="1"/>
          </p:cNvSpPr>
          <p:nvPr>
            <p:ph type="body"/>
          </p:nvPr>
        </p:nvSpPr>
        <p:spPr>
          <a:xfrm>
            <a:off x="731880" y="1413000"/>
            <a:ext cx="10727640" cy="3959280"/>
          </a:xfrm>
          <a:prstGeom prst="rect">
            <a:avLst/>
          </a:prstGeom>
          <a:noFill/>
          <a:ln w="0">
            <a:noFill/>
          </a:ln>
        </p:spPr>
        <p:txBody>
          <a:bodyPr lIns="0" tIns="0" rIns="0" bIns="0" anchor="t">
            <a:noAutofit/>
          </a:bodyPr>
          <a:lstStyle/>
          <a:p>
            <a:pPr marL="270000" indent="-270000" defTabSz="914400">
              <a:lnSpc>
                <a:spcPct val="100000"/>
              </a:lnSpc>
              <a:spcBef>
                <a:spcPts val="1001"/>
              </a:spcBef>
              <a:buClr>
                <a:srgbClr val="000000"/>
              </a:buClr>
              <a:buFont typeface="Arial"/>
              <a:buChar char="•"/>
            </a:pPr>
            <a:r>
              <a:rPr lang="zh-CN" sz="1800" b="0" strike="noStrike" spc="-1">
                <a:solidFill>
                  <a:schemeClr val="dk1"/>
                </a:solidFill>
                <a:latin typeface="Arial"/>
              </a:rPr>
              <a:t>单击此处编辑母版文本样式</a:t>
            </a:r>
            <a:endParaRPr lang="en-US" sz="1800" b="0" strike="noStrike" spc="-1">
              <a:solidFill>
                <a:schemeClr val="dk1"/>
              </a:solidFill>
              <a:latin typeface="Arial"/>
            </a:endParaRPr>
          </a:p>
          <a:p>
            <a:pPr marL="538200" lvl="1" indent="-271440" defTabSz="914400">
              <a:lnSpc>
                <a:spcPct val="100000"/>
              </a:lnSpc>
              <a:spcBef>
                <a:spcPts val="499"/>
              </a:spcBef>
              <a:buClr>
                <a:srgbClr val="000000"/>
              </a:buClr>
              <a:buFont typeface="Symbol" charset="2"/>
              <a:buChar char=""/>
            </a:pPr>
            <a:r>
              <a:rPr lang="zh-CN" sz="1800" b="0" strike="noStrike" spc="-1">
                <a:solidFill>
                  <a:schemeClr val="dk1"/>
                </a:solidFill>
                <a:latin typeface="Arial"/>
              </a:rPr>
              <a:t>二级</a:t>
            </a:r>
            <a:endParaRPr lang="en-US" sz="1800" b="0" strike="noStrike" spc="-1">
              <a:solidFill>
                <a:schemeClr val="dk1"/>
              </a:solidFill>
              <a:latin typeface="Arial"/>
            </a:endParaRPr>
          </a:p>
          <a:p>
            <a:pPr marL="810000" lvl="2" indent="-270000" defTabSz="914400">
              <a:lnSpc>
                <a:spcPct val="100000"/>
              </a:lnSpc>
              <a:spcBef>
                <a:spcPts val="499"/>
              </a:spcBef>
              <a:buClr>
                <a:srgbClr val="000000"/>
              </a:buClr>
              <a:buFont typeface="Symbol" charset="2"/>
              <a:buChar char=""/>
            </a:pPr>
            <a:r>
              <a:rPr lang="zh-CN" sz="1800" b="0" strike="noStrike" spc="-1">
                <a:solidFill>
                  <a:schemeClr val="dk1"/>
                </a:solidFill>
                <a:latin typeface="Arial"/>
              </a:rPr>
              <a:t>三级</a:t>
            </a:r>
            <a:endParaRPr lang="en-US" sz="1800" b="0" strike="noStrike" spc="-1">
              <a:solidFill>
                <a:schemeClr val="dk1"/>
              </a:solidFill>
              <a:latin typeface="Arial"/>
            </a:endParaRPr>
          </a:p>
          <a:p>
            <a:pPr marL="1080000" lvl="3" indent="-271440" defTabSz="914400">
              <a:lnSpc>
                <a:spcPct val="100000"/>
              </a:lnSpc>
              <a:spcBef>
                <a:spcPts val="499"/>
              </a:spcBef>
              <a:buClr>
                <a:srgbClr val="000000"/>
              </a:buClr>
              <a:buFont typeface="Symbol" charset="2"/>
              <a:buChar char=""/>
            </a:pPr>
            <a:r>
              <a:rPr lang="zh-CN" sz="1800" b="0" strike="noStrike" spc="-1">
                <a:solidFill>
                  <a:schemeClr val="dk1"/>
                </a:solidFill>
                <a:latin typeface="Arial"/>
              </a:rPr>
              <a:t>四级</a:t>
            </a:r>
            <a:endParaRPr lang="en-US" sz="1800" b="0" strike="noStrike" spc="-1">
              <a:solidFill>
                <a:schemeClr val="dk1"/>
              </a:solidFill>
              <a:latin typeface="Arial"/>
            </a:endParaRPr>
          </a:p>
          <a:p>
            <a:pPr marL="1350000" lvl="4" indent="-270000" defTabSz="914400">
              <a:lnSpc>
                <a:spcPct val="100000"/>
              </a:lnSpc>
              <a:spcBef>
                <a:spcPts val="499"/>
              </a:spcBef>
              <a:buClr>
                <a:srgbClr val="000000"/>
              </a:buClr>
              <a:buFont typeface="Symbol" charset="2"/>
              <a:buChar char=""/>
            </a:pPr>
            <a:r>
              <a:rPr lang="zh-CN" sz="1800" b="0" strike="noStrike" spc="-1">
                <a:solidFill>
                  <a:schemeClr val="dk1"/>
                </a:solidFill>
                <a:latin typeface="Arial"/>
              </a:rPr>
              <a:t>五级</a:t>
            </a:r>
            <a:endParaRPr lang="en-US" sz="1800" b="0" strike="noStrike" spc="-1">
              <a:solidFill>
                <a:schemeClr val="dk1"/>
              </a:solidFill>
              <a:latin typeface="Arial"/>
            </a:endParaRPr>
          </a:p>
        </p:txBody>
      </p:sp>
      <p:sp>
        <p:nvSpPr>
          <p:cNvPr id="64" name="PlaceHolder 3"/>
          <p:cNvSpPr>
            <a:spLocks noGrp="1"/>
          </p:cNvSpPr>
          <p:nvPr>
            <p:ph type="dt" idx="7"/>
          </p:nvPr>
        </p:nvSpPr>
        <p:spPr>
          <a:xfrm>
            <a:off x="10473840" y="6522480"/>
            <a:ext cx="611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CH" sz="800" b="0" strike="noStrike" spc="-1">
                <a:solidFill>
                  <a:schemeClr val="dk1"/>
                </a:solidFill>
                <a:latin typeface="Arial"/>
              </a:defRPr>
            </a:lvl1pPr>
          </a:lstStyle>
          <a:p>
            <a:pPr indent="0" defTabSz="914400">
              <a:lnSpc>
                <a:spcPct val="100000"/>
              </a:lnSpc>
              <a:buNone/>
              <a:tabLst>
                <a:tab pos="0" algn="l"/>
              </a:tabLst>
            </a:pPr>
            <a:r>
              <a:rPr lang="de-CH" sz="800" b="0" strike="noStrike" spc="-1">
                <a:solidFill>
                  <a:schemeClr val="dk1"/>
                </a:solidFill>
                <a:latin typeface="Arial"/>
              </a:rPr>
              <a:t> </a:t>
            </a:r>
            <a:endParaRPr lang="en-US" sz="800" b="0" strike="noStrike" spc="-1">
              <a:solidFill>
                <a:srgbClr val="000000"/>
              </a:solidFill>
              <a:latin typeface="Calibri"/>
            </a:endParaRPr>
          </a:p>
        </p:txBody>
      </p:sp>
      <p:sp>
        <p:nvSpPr>
          <p:cNvPr id="65" name="PlaceHolder 4"/>
          <p:cNvSpPr>
            <a:spLocks noGrp="1"/>
          </p:cNvSpPr>
          <p:nvPr>
            <p:ph type="ftr" idx="8"/>
          </p:nvPr>
        </p:nvSpPr>
        <p:spPr>
          <a:xfrm>
            <a:off x="2171880" y="6522480"/>
            <a:ext cx="5399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DE" sz="800" b="0" strike="noStrike" spc="-1">
                <a:solidFill>
                  <a:schemeClr val="dk1"/>
                </a:solidFill>
                <a:latin typeface="Arial"/>
              </a:defRPr>
            </a:lvl1pPr>
          </a:lstStyle>
          <a:p>
            <a:pPr indent="0" defTabSz="914400">
              <a:lnSpc>
                <a:spcPct val="100000"/>
              </a:lnSpc>
              <a:buNone/>
              <a:tabLst>
                <a:tab pos="0" algn="l"/>
              </a:tabLst>
            </a:pPr>
            <a:r>
              <a:rPr lang="de-DE" sz="800" b="0" strike="noStrike" spc="-1">
                <a:solidFill>
                  <a:schemeClr val="dk1"/>
                </a:solidFill>
                <a:latin typeface="Arial"/>
              </a:rPr>
              <a:t> </a:t>
            </a:r>
            <a:endParaRPr lang="en-US" sz="800" b="0" strike="noStrike" spc="-1">
              <a:solidFill>
                <a:srgbClr val="000000"/>
              </a:solidFill>
              <a:latin typeface="Calibri"/>
            </a:endParaRPr>
          </a:p>
        </p:txBody>
      </p:sp>
      <p:sp>
        <p:nvSpPr>
          <p:cNvPr id="66" name="PlaceHolder 5"/>
          <p:cNvSpPr>
            <a:spLocks noGrp="1"/>
          </p:cNvSpPr>
          <p:nvPr>
            <p:ph type="sldNum" idx="9"/>
          </p:nvPr>
        </p:nvSpPr>
        <p:spPr>
          <a:xfrm>
            <a:off x="11137680" y="6522480"/>
            <a:ext cx="321840" cy="215280"/>
          </a:xfrm>
          <a:prstGeom prst="rect">
            <a:avLst/>
          </a:prstGeom>
          <a:noFill/>
          <a:ln w="0">
            <a:noFill/>
          </a:ln>
        </p:spPr>
        <p:txBody>
          <a:bodyPr lIns="0" tIns="0" rIns="0" bIns="0" anchor="ctr">
            <a:noAutofit/>
          </a:bodyPr>
          <a:lstStyle>
            <a:lvl1pPr indent="0" algn="r" defTabSz="914400">
              <a:lnSpc>
                <a:spcPct val="100000"/>
              </a:lnSpc>
              <a:buNone/>
              <a:tabLst>
                <a:tab pos="0" algn="l"/>
              </a:tabLst>
              <a:defRPr lang="de-CH" sz="800" b="0" strike="noStrike" spc="-1">
                <a:solidFill>
                  <a:schemeClr val="dk1"/>
                </a:solidFill>
                <a:latin typeface="Arial"/>
              </a:defRPr>
            </a:lvl1pPr>
          </a:lstStyle>
          <a:p>
            <a:pPr indent="0" algn="r" defTabSz="914400">
              <a:lnSpc>
                <a:spcPct val="100000"/>
              </a:lnSpc>
              <a:buNone/>
              <a:tabLst>
                <a:tab pos="0" algn="l"/>
              </a:tabLst>
            </a:pPr>
            <a:fld id="{11AD9D97-F7BF-44A9-B5E9-4621BB2345C6}" type="slidenum">
              <a:rPr lang="de-CH" sz="800" b="0" strike="noStrike" spc="-1">
                <a:solidFill>
                  <a:schemeClr val="dk1"/>
                </a:solidFill>
                <a:latin typeface="Arial"/>
              </a:rPr>
              <a:t>‹#›</a:t>
            </a:fld>
            <a:endParaRPr lang="en-US" sz="800" b="0" strike="noStrike" spc="-1">
              <a:solidFill>
                <a:srgbClr val="000000"/>
              </a:solidFill>
              <a:latin typeface="Calibri"/>
            </a:endParaRPr>
          </a:p>
        </p:txBody>
      </p:sp>
      <p:pic>
        <p:nvPicPr>
          <p:cNvPr id="67" name="Grafik 6"/>
          <p:cNvPicPr/>
          <p:nvPr/>
        </p:nvPicPr>
        <p:blipFill>
          <a:blip r:embed="rId2">
            <a:extLst>
              <a:ext uri="{96DAC541-7B7A-43D3-8B79-37D633B846F1}">
                <asvg:svgBlip xmlns:asvg="http://schemas.microsoft.com/office/drawing/2016/SVG/main" r:embed="rId3"/>
              </a:ext>
            </a:extLst>
          </a:blip>
          <a:stretch/>
        </p:blipFill>
        <p:spPr>
          <a:xfrm>
            <a:off x="731880" y="6507000"/>
            <a:ext cx="983880" cy="161280"/>
          </a:xfrm>
          <a:prstGeom prst="rect">
            <a:avLst/>
          </a:prstGeom>
          <a:noFill/>
          <a:ln w="0">
            <a:noFill/>
          </a:ln>
        </p:spPr>
      </p:pic>
      <p:sp>
        <p:nvSpPr>
          <p:cNvPr id="68" name="PlaceHolder 6"/>
          <p:cNvSpPr>
            <a:spLocks noGrp="1"/>
          </p:cNvSpPr>
          <p:nvPr>
            <p:ph type="body"/>
          </p:nvPr>
        </p:nvSpPr>
        <p:spPr>
          <a:xfrm>
            <a:off x="731880" y="5570280"/>
            <a:ext cx="5363280" cy="720360"/>
          </a:xfrm>
          <a:prstGeom prst="rect">
            <a:avLst/>
          </a:prstGeom>
          <a:noFill/>
          <a:ln w="0">
            <a:noFill/>
          </a:ln>
        </p:spPr>
        <p:txBody>
          <a:bodyPr lIns="0" tIns="0" rIns="0" bIns="0" anchor="b">
            <a:noAutofit/>
          </a:bodyPr>
          <a:lstStyle/>
          <a:p>
            <a:pPr marL="179280" indent="-179280" defTabSz="914400">
              <a:lnSpc>
                <a:spcPct val="100000"/>
              </a:lnSpc>
              <a:spcBef>
                <a:spcPts val="1001"/>
              </a:spcBef>
              <a:buClr>
                <a:srgbClr val="000000"/>
              </a:buClr>
              <a:buFont typeface="Arial"/>
              <a:buAutoNum type="arabicPeriod"/>
            </a:pPr>
            <a:r>
              <a:rPr lang="zh-CN" sz="800" b="0" strike="noStrike" spc="-1">
                <a:solidFill>
                  <a:schemeClr val="dk1"/>
                </a:solidFill>
                <a:latin typeface="Arial"/>
              </a:rPr>
              <a:t>单击此处编辑母版文本样式</a:t>
            </a:r>
            <a:endParaRPr lang="en-US" sz="800" b="0" strike="noStrike" spc="-1">
              <a:solidFill>
                <a:schemeClr val="dk1"/>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Zwischenslide">
    <p:bg>
      <p:bgPr>
        <a:solidFill>
          <a:srgbClr val="000000"/>
        </a:solidFill>
        <a:effectLst/>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731880" y="2224800"/>
            <a:ext cx="10727640" cy="1259280"/>
          </a:xfrm>
          <a:prstGeom prst="rect">
            <a:avLst/>
          </a:prstGeom>
          <a:noFill/>
          <a:ln w="0">
            <a:noFill/>
          </a:ln>
        </p:spPr>
        <p:txBody>
          <a:bodyPr lIns="0" tIns="0" rIns="0" bIns="0" anchor="t">
            <a:noAutofit/>
          </a:bodyPr>
          <a:lstStyle/>
          <a:p>
            <a:pPr indent="0" defTabSz="914400">
              <a:lnSpc>
                <a:spcPct val="100000"/>
              </a:lnSpc>
              <a:buNone/>
              <a:tabLst>
                <a:tab pos="0" algn="l"/>
              </a:tabLst>
            </a:pPr>
            <a:r>
              <a:rPr lang="zh-CN" sz="3600" b="0" strike="noStrike" spc="-1">
                <a:solidFill>
                  <a:schemeClr val="lt1"/>
                </a:solidFill>
                <a:latin typeface="Arial"/>
              </a:rPr>
              <a:t>单击此处编辑母版标题样式</a:t>
            </a:r>
            <a:endParaRPr lang="en-US" sz="3600" b="0" strike="noStrike" spc="-1">
              <a:solidFill>
                <a:schemeClr val="dk1"/>
              </a:solidFill>
              <a:latin typeface="Arial"/>
            </a:endParaRPr>
          </a:p>
        </p:txBody>
      </p:sp>
      <p:sp>
        <p:nvSpPr>
          <p:cNvPr id="70" name="PlaceHolder 2"/>
          <p:cNvSpPr>
            <a:spLocks noGrp="1"/>
          </p:cNvSpPr>
          <p:nvPr>
            <p:ph type="dt" idx="10"/>
          </p:nvPr>
        </p:nvSpPr>
        <p:spPr>
          <a:xfrm>
            <a:off x="10473840" y="6522480"/>
            <a:ext cx="611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CH" sz="800" b="0" strike="noStrike" spc="-1">
                <a:solidFill>
                  <a:schemeClr val="lt1"/>
                </a:solidFill>
                <a:latin typeface="Arial"/>
              </a:defRPr>
            </a:lvl1pPr>
          </a:lstStyle>
          <a:p>
            <a:pPr indent="0" defTabSz="914400">
              <a:lnSpc>
                <a:spcPct val="100000"/>
              </a:lnSpc>
              <a:buNone/>
              <a:tabLst>
                <a:tab pos="0" algn="l"/>
              </a:tabLst>
            </a:pPr>
            <a:r>
              <a:rPr lang="de-CH" sz="800" b="0" strike="noStrike" spc="-1">
                <a:solidFill>
                  <a:schemeClr val="lt1"/>
                </a:solidFill>
                <a:latin typeface="Arial"/>
              </a:rPr>
              <a:t> </a:t>
            </a:r>
            <a:endParaRPr lang="en-US" sz="800" b="0" strike="noStrike" spc="-1">
              <a:solidFill>
                <a:srgbClr val="FFFFFF"/>
              </a:solidFill>
              <a:latin typeface="Calibri"/>
            </a:endParaRPr>
          </a:p>
        </p:txBody>
      </p:sp>
      <p:sp>
        <p:nvSpPr>
          <p:cNvPr id="71" name="PlaceHolder 3"/>
          <p:cNvSpPr>
            <a:spLocks noGrp="1"/>
          </p:cNvSpPr>
          <p:nvPr>
            <p:ph type="ftr" idx="11"/>
          </p:nvPr>
        </p:nvSpPr>
        <p:spPr>
          <a:xfrm>
            <a:off x="2171880" y="6522480"/>
            <a:ext cx="5399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DE" sz="800" b="0" strike="noStrike" spc="-1">
                <a:solidFill>
                  <a:schemeClr val="lt1"/>
                </a:solidFill>
                <a:latin typeface="Arial"/>
              </a:defRPr>
            </a:lvl1pPr>
          </a:lstStyle>
          <a:p>
            <a:pPr indent="0" defTabSz="914400">
              <a:lnSpc>
                <a:spcPct val="100000"/>
              </a:lnSpc>
              <a:buNone/>
              <a:tabLst>
                <a:tab pos="0" algn="l"/>
              </a:tabLst>
            </a:pPr>
            <a:r>
              <a:rPr lang="de-DE" sz="800" b="0" strike="noStrike" spc="-1">
                <a:solidFill>
                  <a:schemeClr val="lt1"/>
                </a:solidFill>
                <a:latin typeface="Arial"/>
              </a:rPr>
              <a:t> </a:t>
            </a:r>
            <a:endParaRPr lang="en-US" sz="800" b="0" strike="noStrike" spc="-1">
              <a:solidFill>
                <a:srgbClr val="FFFFFF"/>
              </a:solidFill>
              <a:latin typeface="Calibri"/>
            </a:endParaRPr>
          </a:p>
        </p:txBody>
      </p:sp>
      <p:sp>
        <p:nvSpPr>
          <p:cNvPr id="72" name="PlaceHolder 4"/>
          <p:cNvSpPr>
            <a:spLocks noGrp="1"/>
          </p:cNvSpPr>
          <p:nvPr>
            <p:ph type="sldNum" idx="12"/>
          </p:nvPr>
        </p:nvSpPr>
        <p:spPr>
          <a:xfrm>
            <a:off x="11137680" y="6522480"/>
            <a:ext cx="321840" cy="215280"/>
          </a:xfrm>
          <a:prstGeom prst="rect">
            <a:avLst/>
          </a:prstGeom>
          <a:noFill/>
          <a:ln w="0">
            <a:noFill/>
          </a:ln>
        </p:spPr>
        <p:txBody>
          <a:bodyPr lIns="0" tIns="0" rIns="0" bIns="0" anchor="ctr">
            <a:noAutofit/>
          </a:bodyPr>
          <a:lstStyle>
            <a:lvl1pPr indent="0" algn="r" defTabSz="914400">
              <a:lnSpc>
                <a:spcPct val="100000"/>
              </a:lnSpc>
              <a:buNone/>
              <a:tabLst>
                <a:tab pos="0" algn="l"/>
              </a:tabLst>
              <a:defRPr lang="de-CH" sz="800" b="0" strike="noStrike" spc="-1">
                <a:solidFill>
                  <a:schemeClr val="lt1"/>
                </a:solidFill>
                <a:latin typeface="Arial"/>
              </a:defRPr>
            </a:lvl1pPr>
          </a:lstStyle>
          <a:p>
            <a:pPr indent="0" algn="r" defTabSz="914400">
              <a:lnSpc>
                <a:spcPct val="100000"/>
              </a:lnSpc>
              <a:buNone/>
              <a:tabLst>
                <a:tab pos="0" algn="l"/>
              </a:tabLst>
            </a:pPr>
            <a:fld id="{827CF72A-E054-4D3D-A5E8-08664A8DD5E1}" type="slidenum">
              <a:rPr lang="de-CH" sz="800" b="0" strike="noStrike" spc="-1">
                <a:solidFill>
                  <a:schemeClr val="lt1"/>
                </a:solidFill>
                <a:latin typeface="Arial"/>
              </a:rPr>
              <a:t>‹#›</a:t>
            </a:fld>
            <a:endParaRPr lang="en-US" sz="800" b="0" strike="noStrike" spc="-1">
              <a:solidFill>
                <a:srgbClr val="FFFFFF"/>
              </a:solidFill>
              <a:latin typeface="Calibri"/>
            </a:endParaRPr>
          </a:p>
        </p:txBody>
      </p:sp>
      <p:grpSp>
        <p:nvGrpSpPr>
          <p:cNvPr id="73" name="Grafik 6"/>
          <p:cNvGrpSpPr/>
          <p:nvPr/>
        </p:nvGrpSpPr>
        <p:grpSpPr>
          <a:xfrm>
            <a:off x="731880" y="6507000"/>
            <a:ext cx="977760" cy="158400"/>
            <a:chOff x="731880" y="6507000"/>
            <a:chExt cx="977760" cy="158400"/>
          </a:xfrm>
        </p:grpSpPr>
        <p:grpSp>
          <p:nvGrpSpPr>
            <p:cNvPr id="74" name="Grafik 6"/>
            <p:cNvGrpSpPr/>
            <p:nvPr/>
          </p:nvGrpSpPr>
          <p:grpSpPr>
            <a:xfrm>
              <a:off x="1266480" y="6555240"/>
              <a:ext cx="196920" cy="110160"/>
              <a:chOff x="1266480" y="6555240"/>
              <a:chExt cx="196920" cy="110160"/>
            </a:xfrm>
          </p:grpSpPr>
          <p:sp>
            <p:nvSpPr>
              <p:cNvPr id="75" name="Freihandform: Form 12"/>
              <p:cNvSpPr/>
              <p:nvPr/>
            </p:nvSpPr>
            <p:spPr>
              <a:xfrm>
                <a:off x="1266480" y="6557040"/>
                <a:ext cx="95040" cy="108360"/>
              </a:xfrm>
              <a:custGeom>
                <a:avLst/>
                <a:gdLst>
                  <a:gd name="textAreaLeft" fmla="*/ 0 w 95040"/>
                  <a:gd name="textAreaRight" fmla="*/ 95760 w 95040"/>
                  <a:gd name="textAreaTop" fmla="*/ 0 h 108360"/>
                  <a:gd name="textAreaBottom" fmla="*/ 109080 h 108360"/>
                </a:gdLst>
                <a:ahLst/>
                <a:cxnLst/>
                <a:rect l="textAreaLeft" t="textAreaTop" r="textAreaRight" b="textAreaBottom"/>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solidFill>
                <a:schemeClr val="bg1"/>
              </a:solidFill>
              <a:ln w="12419">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CH" sz="1800" b="0" strike="noStrike" spc="-1">
                  <a:solidFill>
                    <a:schemeClr val="dk1"/>
                  </a:solidFill>
                  <a:latin typeface="Arial"/>
                </a:endParaRPr>
              </a:p>
            </p:txBody>
          </p:sp>
          <p:sp>
            <p:nvSpPr>
              <p:cNvPr id="76" name="Freihandform: Form 13"/>
              <p:cNvSpPr/>
              <p:nvPr/>
            </p:nvSpPr>
            <p:spPr>
              <a:xfrm>
                <a:off x="1376640" y="6555240"/>
                <a:ext cx="86760" cy="109080"/>
              </a:xfrm>
              <a:custGeom>
                <a:avLst/>
                <a:gdLst>
                  <a:gd name="textAreaLeft" fmla="*/ 0 w 86760"/>
                  <a:gd name="textAreaRight" fmla="*/ 87480 w 86760"/>
                  <a:gd name="textAreaTop" fmla="*/ 0 h 109080"/>
                  <a:gd name="textAreaBottom" fmla="*/ 109800 h 109080"/>
                </a:gdLst>
                <a:ahLst/>
                <a:cxnLst/>
                <a:rect l="textAreaLeft" t="textAreaTop" r="textAreaRight" b="textAreaBottom"/>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solidFill>
                <a:schemeClr val="bg1"/>
              </a:solidFill>
              <a:ln w="12419">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CH" sz="1800" b="0" strike="noStrike" spc="-1">
                  <a:solidFill>
                    <a:schemeClr val="dk1"/>
                  </a:solidFill>
                  <a:latin typeface="Arial"/>
                </a:endParaRPr>
              </a:p>
            </p:txBody>
          </p:sp>
        </p:grpSp>
        <p:sp>
          <p:nvSpPr>
            <p:cNvPr id="77" name="Freihandform: Form 14"/>
            <p:cNvSpPr/>
            <p:nvPr/>
          </p:nvSpPr>
          <p:spPr>
            <a:xfrm>
              <a:off x="1159560" y="6556680"/>
              <a:ext cx="95760" cy="107280"/>
            </a:xfrm>
            <a:custGeom>
              <a:avLst/>
              <a:gdLst>
                <a:gd name="textAreaLeft" fmla="*/ 0 w 95760"/>
                <a:gd name="textAreaRight" fmla="*/ 96480 w 95760"/>
                <a:gd name="textAreaTop" fmla="*/ 0 h 107280"/>
                <a:gd name="textAreaBottom" fmla="*/ 108000 h 107280"/>
              </a:gdLst>
              <a:ahLst/>
              <a:cxnLst/>
              <a:rect l="textAreaLeft" t="textAreaTop" r="textAreaRight" b="textAreaBottom"/>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solidFill>
              <a:schemeClr val="bg1"/>
            </a:solidFill>
            <a:ln w="12419">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CH" sz="1800" b="0" strike="noStrike" spc="-1">
                <a:solidFill>
                  <a:schemeClr val="dk1"/>
                </a:solidFill>
                <a:latin typeface="Arial"/>
              </a:endParaRPr>
            </a:p>
          </p:txBody>
        </p:sp>
        <p:sp>
          <p:nvSpPr>
            <p:cNvPr id="78" name="Freihandform: Form 15"/>
            <p:cNvSpPr/>
            <p:nvPr/>
          </p:nvSpPr>
          <p:spPr>
            <a:xfrm>
              <a:off x="1466280" y="6556680"/>
              <a:ext cx="36360" cy="107280"/>
            </a:xfrm>
            <a:custGeom>
              <a:avLst/>
              <a:gdLst>
                <a:gd name="textAreaLeft" fmla="*/ 0 w 36360"/>
                <a:gd name="textAreaRight" fmla="*/ 37080 w 36360"/>
                <a:gd name="textAreaTop" fmla="*/ 0 h 107280"/>
                <a:gd name="textAreaBottom" fmla="*/ 108000 h 107280"/>
              </a:gdLst>
              <a:ahLst/>
              <a:cxnLst/>
              <a:rect l="textAreaLeft" t="textAreaTop" r="textAreaRight" b="textAreaBottom"/>
              <a:pathLst>
                <a:path w="37259" h="108166">
                  <a:moveTo>
                    <a:pt x="21683" y="0"/>
                  </a:moveTo>
                  <a:lnTo>
                    <a:pt x="0" y="107917"/>
                  </a:lnTo>
                  <a:lnTo>
                    <a:pt x="0" y="108166"/>
                  </a:lnTo>
                  <a:lnTo>
                    <a:pt x="15702" y="108166"/>
                  </a:lnTo>
                  <a:lnTo>
                    <a:pt x="37260" y="0"/>
                  </a:lnTo>
                  <a:lnTo>
                    <a:pt x="21683" y="0"/>
                  </a:lnTo>
                  <a:close/>
                </a:path>
              </a:pathLst>
            </a:custGeom>
            <a:solidFill>
              <a:schemeClr val="bg1"/>
            </a:solidFill>
            <a:ln w="12419">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CH" sz="1800" b="0" strike="noStrike" spc="-1">
                <a:solidFill>
                  <a:schemeClr val="dk1"/>
                </a:solidFill>
                <a:latin typeface="Arial"/>
              </a:endParaRPr>
            </a:p>
          </p:txBody>
        </p:sp>
        <p:grpSp>
          <p:nvGrpSpPr>
            <p:cNvPr id="79" name="Grafik 6"/>
            <p:cNvGrpSpPr/>
            <p:nvPr/>
          </p:nvGrpSpPr>
          <p:grpSpPr>
            <a:xfrm>
              <a:off x="1518840" y="6507360"/>
              <a:ext cx="190800" cy="158040"/>
              <a:chOff x="1518840" y="6507360"/>
              <a:chExt cx="190800" cy="158040"/>
            </a:xfrm>
          </p:grpSpPr>
          <p:sp>
            <p:nvSpPr>
              <p:cNvPr id="80" name="Freihandform: Form 17"/>
              <p:cNvSpPr/>
              <p:nvPr/>
            </p:nvSpPr>
            <p:spPr>
              <a:xfrm>
                <a:off x="1614240" y="6507360"/>
                <a:ext cx="95400" cy="156960"/>
              </a:xfrm>
              <a:custGeom>
                <a:avLst/>
                <a:gdLst>
                  <a:gd name="textAreaLeft" fmla="*/ 0 w 95400"/>
                  <a:gd name="textAreaRight" fmla="*/ 96120 w 95400"/>
                  <a:gd name="textAreaTop" fmla="*/ 0 h 156960"/>
                  <a:gd name="textAreaBottom" fmla="*/ 157680 h 156960"/>
                </a:gdLst>
                <a:ahLst/>
                <a:cxnLst/>
                <a:rect l="textAreaLeft" t="textAreaTop" r="textAreaRight" b="textAreaBottom"/>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solidFill>
                <a:schemeClr val="bg1"/>
              </a:solidFill>
              <a:ln w="12419">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CH" sz="1800" b="0" strike="noStrike" spc="-1">
                  <a:solidFill>
                    <a:schemeClr val="dk1"/>
                  </a:solidFill>
                  <a:latin typeface="Arial"/>
                </a:endParaRPr>
              </a:p>
            </p:txBody>
          </p:sp>
          <p:sp>
            <p:nvSpPr>
              <p:cNvPr id="81" name="Freihandform: Form 18"/>
              <p:cNvSpPr/>
              <p:nvPr/>
            </p:nvSpPr>
            <p:spPr>
              <a:xfrm>
                <a:off x="1518840" y="6555240"/>
                <a:ext cx="87120" cy="110160"/>
              </a:xfrm>
              <a:custGeom>
                <a:avLst/>
                <a:gdLst>
                  <a:gd name="textAreaLeft" fmla="*/ 0 w 87120"/>
                  <a:gd name="textAreaRight" fmla="*/ 87840 w 87120"/>
                  <a:gd name="textAreaTop" fmla="*/ 0 h 110160"/>
                  <a:gd name="textAreaBottom" fmla="*/ 110880 h 110160"/>
                </a:gdLst>
                <a:ahLst/>
                <a:cxnLst/>
                <a:rect l="textAreaLeft" t="textAreaTop" r="textAreaRight" b="textAreaBottom"/>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solidFill>
                <a:schemeClr val="bg1"/>
              </a:solidFill>
              <a:ln w="12419">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CH" sz="1800" b="0" strike="noStrike" spc="-1">
                  <a:solidFill>
                    <a:schemeClr val="dk1"/>
                  </a:solidFill>
                  <a:latin typeface="Arial"/>
                </a:endParaRPr>
              </a:p>
            </p:txBody>
          </p:sp>
        </p:grpSp>
        <p:sp>
          <p:nvSpPr>
            <p:cNvPr id="82" name="Freihandform: Form 19"/>
            <p:cNvSpPr/>
            <p:nvPr/>
          </p:nvSpPr>
          <p:spPr>
            <a:xfrm>
              <a:off x="1494000" y="6507000"/>
              <a:ext cx="19080" cy="19080"/>
            </a:xfrm>
            <a:custGeom>
              <a:avLst/>
              <a:gdLst>
                <a:gd name="textAreaLeft" fmla="*/ 0 w 19080"/>
                <a:gd name="textAreaRight" fmla="*/ 19800 w 19080"/>
                <a:gd name="textAreaTop" fmla="*/ 0 h 19080"/>
                <a:gd name="textAreaBottom" fmla="*/ 19800 h 19080"/>
              </a:gdLst>
              <a:ahLst/>
              <a:cxnLst/>
              <a:rect l="textAreaLeft" t="textAreaTop" r="textAreaRight" b="textAreaBottom"/>
              <a:pathLst>
                <a:path w="19689" h="19689">
                  <a:moveTo>
                    <a:pt x="3988" y="0"/>
                  </a:moveTo>
                  <a:lnTo>
                    <a:pt x="0" y="19689"/>
                  </a:lnTo>
                  <a:lnTo>
                    <a:pt x="15826" y="19689"/>
                  </a:lnTo>
                  <a:lnTo>
                    <a:pt x="19689" y="0"/>
                  </a:lnTo>
                  <a:lnTo>
                    <a:pt x="3988" y="0"/>
                  </a:lnTo>
                  <a:close/>
                </a:path>
              </a:pathLst>
            </a:custGeom>
            <a:solidFill>
              <a:schemeClr val="bg1"/>
            </a:solidFill>
            <a:ln w="12419">
              <a:noFill/>
            </a:ln>
          </p:spPr>
          <p:style>
            <a:lnRef idx="0">
              <a:scrgbClr r="0" g="0" b="0"/>
            </a:lnRef>
            <a:fillRef idx="0">
              <a:scrgbClr r="0" g="0" b="0"/>
            </a:fillRef>
            <a:effectRef idx="0">
              <a:scrgbClr r="0" g="0" b="0"/>
            </a:effectRef>
            <a:fontRef idx="minor"/>
          </p:style>
          <p:txBody>
            <a:bodyPr lIns="90000" tIns="-25200" rIns="90000" bIns="-25200" anchor="ctr">
              <a:noAutofit/>
            </a:bodyPr>
            <a:lstStyle/>
            <a:p>
              <a:pPr defTabSz="914400">
                <a:lnSpc>
                  <a:spcPct val="100000"/>
                </a:lnSpc>
              </a:pPr>
              <a:endParaRPr lang="de-CH" sz="1800" b="0" strike="noStrike" spc="-1">
                <a:solidFill>
                  <a:schemeClr val="dk1"/>
                </a:solidFill>
                <a:latin typeface="Arial"/>
              </a:endParaRPr>
            </a:p>
          </p:txBody>
        </p:sp>
        <p:sp>
          <p:nvSpPr>
            <p:cNvPr id="83" name="Freihandform: Form 20"/>
            <p:cNvSpPr/>
            <p:nvPr/>
          </p:nvSpPr>
          <p:spPr>
            <a:xfrm>
              <a:off x="1340640" y="6507000"/>
              <a:ext cx="19080" cy="19080"/>
            </a:xfrm>
            <a:custGeom>
              <a:avLst/>
              <a:gdLst>
                <a:gd name="textAreaLeft" fmla="*/ 0 w 19080"/>
                <a:gd name="textAreaRight" fmla="*/ 19800 w 19080"/>
                <a:gd name="textAreaTop" fmla="*/ 0 h 19080"/>
                <a:gd name="textAreaBottom" fmla="*/ 19800 h 19080"/>
              </a:gdLst>
              <a:ahLst/>
              <a:cxnLst/>
              <a:rect l="textAreaLeft" t="textAreaTop" r="textAreaRight" b="textAreaBottom"/>
              <a:pathLst>
                <a:path w="19689" h="19689">
                  <a:moveTo>
                    <a:pt x="3988" y="0"/>
                  </a:moveTo>
                  <a:lnTo>
                    <a:pt x="0" y="19689"/>
                  </a:lnTo>
                  <a:lnTo>
                    <a:pt x="15826" y="19689"/>
                  </a:lnTo>
                  <a:lnTo>
                    <a:pt x="19689" y="0"/>
                  </a:lnTo>
                  <a:lnTo>
                    <a:pt x="3988" y="0"/>
                  </a:lnTo>
                  <a:close/>
                </a:path>
              </a:pathLst>
            </a:custGeom>
            <a:solidFill>
              <a:schemeClr val="bg1"/>
            </a:solidFill>
            <a:ln w="12419">
              <a:noFill/>
            </a:ln>
          </p:spPr>
          <p:style>
            <a:lnRef idx="0">
              <a:scrgbClr r="0" g="0" b="0"/>
            </a:lnRef>
            <a:fillRef idx="0">
              <a:scrgbClr r="0" g="0" b="0"/>
            </a:fillRef>
            <a:effectRef idx="0">
              <a:scrgbClr r="0" g="0" b="0"/>
            </a:effectRef>
            <a:fontRef idx="minor"/>
          </p:style>
          <p:txBody>
            <a:bodyPr lIns="90000" tIns="-25200" rIns="90000" bIns="-25200" anchor="ctr">
              <a:noAutofit/>
            </a:bodyPr>
            <a:lstStyle/>
            <a:p>
              <a:pPr defTabSz="914400">
                <a:lnSpc>
                  <a:spcPct val="100000"/>
                </a:lnSpc>
              </a:pPr>
              <a:endParaRPr lang="de-CH" sz="1800" b="0" strike="noStrike" spc="-1">
                <a:solidFill>
                  <a:schemeClr val="dk1"/>
                </a:solidFill>
                <a:latin typeface="Arial"/>
              </a:endParaRPr>
            </a:p>
          </p:txBody>
        </p:sp>
        <p:sp>
          <p:nvSpPr>
            <p:cNvPr id="84" name="Freihandform: Form 21"/>
            <p:cNvSpPr/>
            <p:nvPr/>
          </p:nvSpPr>
          <p:spPr>
            <a:xfrm>
              <a:off x="1298880" y="6507000"/>
              <a:ext cx="19080" cy="19080"/>
            </a:xfrm>
            <a:custGeom>
              <a:avLst/>
              <a:gdLst>
                <a:gd name="textAreaLeft" fmla="*/ 0 w 19080"/>
                <a:gd name="textAreaRight" fmla="*/ 19800 w 19080"/>
                <a:gd name="textAreaTop" fmla="*/ 0 h 19080"/>
                <a:gd name="textAreaBottom" fmla="*/ 19800 h 19080"/>
              </a:gdLst>
              <a:ahLst/>
              <a:cxnLst/>
              <a:rect l="textAreaLeft" t="textAreaTop" r="textAreaRight" b="textAreaBottom"/>
              <a:pathLst>
                <a:path w="19689" h="19689">
                  <a:moveTo>
                    <a:pt x="3988" y="0"/>
                  </a:moveTo>
                  <a:lnTo>
                    <a:pt x="0" y="19689"/>
                  </a:lnTo>
                  <a:lnTo>
                    <a:pt x="15702" y="19689"/>
                  </a:lnTo>
                  <a:lnTo>
                    <a:pt x="19689" y="0"/>
                  </a:lnTo>
                  <a:lnTo>
                    <a:pt x="3988" y="0"/>
                  </a:lnTo>
                  <a:close/>
                </a:path>
              </a:pathLst>
            </a:custGeom>
            <a:solidFill>
              <a:schemeClr val="bg1"/>
            </a:solidFill>
            <a:ln w="12419">
              <a:noFill/>
            </a:ln>
          </p:spPr>
          <p:style>
            <a:lnRef idx="0">
              <a:scrgbClr r="0" g="0" b="0"/>
            </a:lnRef>
            <a:fillRef idx="0">
              <a:scrgbClr r="0" g="0" b="0"/>
            </a:fillRef>
            <a:effectRef idx="0">
              <a:scrgbClr r="0" g="0" b="0"/>
            </a:effectRef>
            <a:fontRef idx="minor"/>
          </p:style>
          <p:txBody>
            <a:bodyPr lIns="90000" tIns="-25200" rIns="90000" bIns="-25200" anchor="ctr">
              <a:noAutofit/>
            </a:bodyPr>
            <a:lstStyle/>
            <a:p>
              <a:pPr defTabSz="914400">
                <a:lnSpc>
                  <a:spcPct val="100000"/>
                </a:lnSpc>
              </a:pPr>
              <a:endParaRPr lang="de-CH" sz="1800" b="0" strike="noStrike" spc="-1">
                <a:solidFill>
                  <a:schemeClr val="dk1"/>
                </a:solidFill>
                <a:latin typeface="Arial"/>
              </a:endParaRPr>
            </a:p>
          </p:txBody>
        </p:sp>
        <p:sp>
          <p:nvSpPr>
            <p:cNvPr id="85" name="Freihandform: Form 22"/>
            <p:cNvSpPr/>
            <p:nvPr/>
          </p:nvSpPr>
          <p:spPr>
            <a:xfrm>
              <a:off x="731880" y="6507000"/>
              <a:ext cx="417240" cy="156960"/>
            </a:xfrm>
            <a:custGeom>
              <a:avLst/>
              <a:gdLst>
                <a:gd name="textAreaLeft" fmla="*/ 0 w 417240"/>
                <a:gd name="textAreaRight" fmla="*/ 417960 w 417240"/>
                <a:gd name="textAreaTop" fmla="*/ 0 h 156960"/>
                <a:gd name="textAreaBottom" fmla="*/ 157680 h 156960"/>
              </a:gdLst>
              <a:ahLst/>
              <a:cxnLst/>
              <a:rect l="textAreaLeft" t="textAreaTop" r="textAreaRight" b="textAreaBottom"/>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solidFill>
              <a:schemeClr val="bg1"/>
            </a:solidFill>
            <a:ln w="12419">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de-CH" sz="1800" b="0" strike="noStrike" spc="-1">
                <a:solidFill>
                  <a:schemeClr val="dk1"/>
                </a:solidFill>
                <a:latin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Inhalt Bild">
    <p:bg>
      <p:bgPr>
        <a:solidFill>
          <a:srgbClr val="FFFFFF"/>
        </a:solidFill>
        <a:effectLst/>
      </p:bgPr>
    </p:bg>
    <p:spTree>
      <p:nvGrpSpPr>
        <p:cNvPr id="1" name=""/>
        <p:cNvGrpSpPr/>
        <p:nvPr/>
      </p:nvGrpSpPr>
      <p:grpSpPr>
        <a:xfrm>
          <a:off x="0" y="0"/>
          <a:ext cx="0" cy="0"/>
          <a:chOff x="0" y="0"/>
          <a:chExt cx="0" cy="0"/>
        </a:xfrm>
      </p:grpSpPr>
      <p:sp>
        <p:nvSpPr>
          <p:cNvPr id="86" name="PlaceHolder 1"/>
          <p:cNvSpPr>
            <a:spLocks noGrp="1"/>
          </p:cNvSpPr>
          <p:nvPr>
            <p:ph type="title"/>
          </p:nvPr>
        </p:nvSpPr>
        <p:spPr>
          <a:xfrm>
            <a:off x="731880" y="260280"/>
            <a:ext cx="10727640" cy="899280"/>
          </a:xfrm>
          <a:prstGeom prst="rect">
            <a:avLst/>
          </a:prstGeom>
          <a:noFill/>
          <a:ln w="0">
            <a:noFill/>
          </a:ln>
        </p:spPr>
        <p:txBody>
          <a:bodyPr lIns="0" tIns="0" rIns="0" bIns="0" anchor="t">
            <a:noAutofit/>
          </a:bodyPr>
          <a:lstStyle/>
          <a:p>
            <a:pPr indent="0" defTabSz="914400">
              <a:lnSpc>
                <a:spcPct val="90000"/>
              </a:lnSpc>
              <a:buNone/>
              <a:tabLst>
                <a:tab pos="0" algn="l"/>
              </a:tabLst>
            </a:pPr>
            <a:r>
              <a:rPr lang="zh-CN" sz="2600" b="0" strike="noStrike" spc="-1">
                <a:solidFill>
                  <a:schemeClr val="dk1"/>
                </a:solidFill>
                <a:latin typeface="Arial"/>
              </a:rPr>
              <a:t>单击此处编辑母版标题样式</a:t>
            </a:r>
            <a:endParaRPr lang="en-US" sz="2600" b="0" strike="noStrike" spc="-1">
              <a:solidFill>
                <a:schemeClr val="dk1"/>
              </a:solidFill>
              <a:latin typeface="Arial"/>
            </a:endParaRPr>
          </a:p>
        </p:txBody>
      </p:sp>
      <p:sp>
        <p:nvSpPr>
          <p:cNvPr id="87" name="PlaceHolder 2"/>
          <p:cNvSpPr>
            <a:spLocks noGrp="1"/>
          </p:cNvSpPr>
          <p:nvPr>
            <p:ph type="dt" idx="13"/>
          </p:nvPr>
        </p:nvSpPr>
        <p:spPr>
          <a:xfrm>
            <a:off x="10473840" y="6522480"/>
            <a:ext cx="611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CH" sz="800" b="0" strike="noStrike" spc="-1">
                <a:solidFill>
                  <a:schemeClr val="dk1"/>
                </a:solidFill>
                <a:latin typeface="Arial"/>
              </a:defRPr>
            </a:lvl1pPr>
          </a:lstStyle>
          <a:p>
            <a:pPr indent="0" defTabSz="914400">
              <a:lnSpc>
                <a:spcPct val="100000"/>
              </a:lnSpc>
              <a:buNone/>
              <a:tabLst>
                <a:tab pos="0" algn="l"/>
              </a:tabLst>
            </a:pPr>
            <a:r>
              <a:rPr lang="de-CH" sz="800" b="0" strike="noStrike" spc="-1">
                <a:solidFill>
                  <a:schemeClr val="dk1"/>
                </a:solidFill>
                <a:latin typeface="Arial"/>
              </a:rPr>
              <a:t> </a:t>
            </a:r>
            <a:endParaRPr lang="en-US" sz="800" b="0" strike="noStrike" spc="-1">
              <a:solidFill>
                <a:srgbClr val="000000"/>
              </a:solidFill>
              <a:latin typeface="Calibri"/>
            </a:endParaRPr>
          </a:p>
        </p:txBody>
      </p:sp>
      <p:sp>
        <p:nvSpPr>
          <p:cNvPr id="88" name="PlaceHolder 3"/>
          <p:cNvSpPr>
            <a:spLocks noGrp="1"/>
          </p:cNvSpPr>
          <p:nvPr>
            <p:ph type="ftr" idx="14"/>
          </p:nvPr>
        </p:nvSpPr>
        <p:spPr>
          <a:xfrm>
            <a:off x="2171880" y="6522480"/>
            <a:ext cx="5399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DE" sz="800" b="0" strike="noStrike" spc="-1">
                <a:solidFill>
                  <a:schemeClr val="dk1"/>
                </a:solidFill>
                <a:latin typeface="Arial"/>
              </a:defRPr>
            </a:lvl1pPr>
          </a:lstStyle>
          <a:p>
            <a:pPr indent="0" defTabSz="914400">
              <a:lnSpc>
                <a:spcPct val="100000"/>
              </a:lnSpc>
              <a:buNone/>
              <a:tabLst>
                <a:tab pos="0" algn="l"/>
              </a:tabLst>
            </a:pPr>
            <a:r>
              <a:rPr lang="de-DE" sz="800" b="0" strike="noStrike" spc="-1">
                <a:solidFill>
                  <a:schemeClr val="dk1"/>
                </a:solidFill>
                <a:latin typeface="Arial"/>
              </a:rPr>
              <a:t> </a:t>
            </a:r>
            <a:endParaRPr lang="en-US" sz="800" b="0" strike="noStrike" spc="-1">
              <a:solidFill>
                <a:srgbClr val="000000"/>
              </a:solidFill>
              <a:latin typeface="Calibri"/>
            </a:endParaRPr>
          </a:p>
        </p:txBody>
      </p:sp>
      <p:sp>
        <p:nvSpPr>
          <p:cNvPr id="89" name="PlaceHolder 4"/>
          <p:cNvSpPr>
            <a:spLocks noGrp="1"/>
          </p:cNvSpPr>
          <p:nvPr>
            <p:ph type="sldNum" idx="15"/>
          </p:nvPr>
        </p:nvSpPr>
        <p:spPr>
          <a:xfrm>
            <a:off x="11137680" y="6522480"/>
            <a:ext cx="321840" cy="215280"/>
          </a:xfrm>
          <a:prstGeom prst="rect">
            <a:avLst/>
          </a:prstGeom>
          <a:noFill/>
          <a:ln w="0">
            <a:noFill/>
          </a:ln>
        </p:spPr>
        <p:txBody>
          <a:bodyPr lIns="0" tIns="0" rIns="0" bIns="0" anchor="ctr">
            <a:noAutofit/>
          </a:bodyPr>
          <a:lstStyle>
            <a:lvl1pPr indent="0" algn="r" defTabSz="914400">
              <a:lnSpc>
                <a:spcPct val="100000"/>
              </a:lnSpc>
              <a:buNone/>
              <a:tabLst>
                <a:tab pos="0" algn="l"/>
              </a:tabLst>
              <a:defRPr lang="de-CH" sz="800" b="0" strike="noStrike" spc="-1">
                <a:solidFill>
                  <a:schemeClr val="dk1"/>
                </a:solidFill>
                <a:latin typeface="Arial"/>
              </a:defRPr>
            </a:lvl1pPr>
          </a:lstStyle>
          <a:p>
            <a:pPr indent="0" algn="r" defTabSz="914400">
              <a:lnSpc>
                <a:spcPct val="100000"/>
              </a:lnSpc>
              <a:buNone/>
              <a:tabLst>
                <a:tab pos="0" algn="l"/>
              </a:tabLst>
            </a:pPr>
            <a:fld id="{50E88113-1249-4151-971B-48B11DAFFE96}" type="slidenum">
              <a:rPr lang="de-CH" sz="800" b="0" strike="noStrike" spc="-1">
                <a:solidFill>
                  <a:schemeClr val="dk1"/>
                </a:solidFill>
                <a:latin typeface="Arial"/>
              </a:rPr>
              <a:t>‹#›</a:t>
            </a:fld>
            <a:endParaRPr lang="en-US" sz="800" b="0" strike="noStrike" spc="-1">
              <a:solidFill>
                <a:srgbClr val="000000"/>
              </a:solidFill>
              <a:latin typeface="Calibri"/>
            </a:endParaRPr>
          </a:p>
        </p:txBody>
      </p:sp>
      <p:pic>
        <p:nvPicPr>
          <p:cNvPr id="90" name="Grafik 6"/>
          <p:cNvPicPr/>
          <p:nvPr/>
        </p:nvPicPr>
        <p:blipFill>
          <a:blip r:embed="rId2">
            <a:extLst>
              <a:ext uri="{96DAC541-7B7A-43D3-8B79-37D633B846F1}">
                <asvg:svgBlip xmlns:asvg="http://schemas.microsoft.com/office/drawing/2016/SVG/main" r:embed="rId3"/>
              </a:ext>
            </a:extLst>
          </a:blip>
          <a:stretch/>
        </p:blipFill>
        <p:spPr>
          <a:xfrm>
            <a:off x="731880" y="6507000"/>
            <a:ext cx="983880" cy="161280"/>
          </a:xfrm>
          <a:prstGeom prst="rect">
            <a:avLst/>
          </a:prstGeom>
          <a:noFill/>
          <a:ln w="0">
            <a:noFill/>
          </a:ln>
        </p:spPr>
      </p:pic>
      <p:sp>
        <p:nvSpPr>
          <p:cNvPr id="91" name="PlaceHolder 5"/>
          <p:cNvSpPr>
            <a:spLocks noGrp="1"/>
          </p:cNvSpPr>
          <p:nvPr>
            <p:ph type="body"/>
          </p:nvPr>
        </p:nvSpPr>
        <p:spPr>
          <a:xfrm>
            <a:off x="731880" y="1413000"/>
            <a:ext cx="10727280" cy="4859280"/>
          </a:xfrm>
          <a:prstGeom prst="rect">
            <a:avLst/>
          </a:prstGeom>
          <a:noFill/>
          <a:ln w="0">
            <a:noFill/>
          </a:ln>
        </p:spPr>
        <p:txBody>
          <a:bodyPr lIns="90000" tIns="1620000" rIns="90000" bIns="45000" anchor="t">
            <a:noAutofit/>
          </a:bodyPr>
          <a:lstStyle/>
          <a:p>
            <a:pPr marL="228600" indent="0" algn="ctr" defTabSz="914400">
              <a:lnSpc>
                <a:spcPct val="100000"/>
              </a:lnSpc>
              <a:spcBef>
                <a:spcPts val="1001"/>
              </a:spcBef>
              <a:buNone/>
              <a:tabLst>
                <a:tab pos="0" algn="l"/>
              </a:tabLst>
            </a:pPr>
            <a:r>
              <a:rPr lang="zh-CN" sz="1800" b="0" strike="noStrike" spc="-1">
                <a:solidFill>
                  <a:schemeClr val="dk1"/>
                </a:solidFill>
                <a:latin typeface="Arial"/>
              </a:rPr>
              <a:t>单击图标添加图片</a:t>
            </a:r>
            <a:endParaRPr lang="en-US" sz="1800" b="0" strike="noStrike" spc="-1">
              <a:solidFill>
                <a:schemeClr val="dk1"/>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Text Slide A1">
    <p:bg>
      <p:bgPr>
        <a:solidFill>
          <a:srgbClr val="FFFFFF"/>
        </a:solidFill>
        <a:effectLst/>
      </p:bgPr>
    </p:bg>
    <p:spTree>
      <p:nvGrpSpPr>
        <p:cNvPr id="1" name=""/>
        <p:cNvGrpSpPr/>
        <p:nvPr/>
      </p:nvGrpSpPr>
      <p:grpSpPr>
        <a:xfrm>
          <a:off x="0" y="0"/>
          <a:ext cx="0" cy="0"/>
          <a:chOff x="0" y="0"/>
          <a:chExt cx="0" cy="0"/>
        </a:xfrm>
      </p:grpSpPr>
      <p:sp>
        <p:nvSpPr>
          <p:cNvPr id="92" name="ZoneTexte 21"/>
          <p:cNvSpPr/>
          <p:nvPr/>
        </p:nvSpPr>
        <p:spPr>
          <a:xfrm>
            <a:off x="8121960" y="9864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fr-FR" sz="5300" b="0" strike="noStrike" spc="-1">
              <a:solidFill>
                <a:schemeClr val="dk1"/>
              </a:solidFill>
              <a:latin typeface="Arial"/>
            </a:endParaRPr>
          </a:p>
        </p:txBody>
      </p:sp>
      <p:sp>
        <p:nvSpPr>
          <p:cNvPr id="93" name="ZoneTexte 4"/>
          <p:cNvSpPr/>
          <p:nvPr/>
        </p:nvSpPr>
        <p:spPr>
          <a:xfrm>
            <a:off x="2558160" y="601992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fr-FR" sz="5300" b="0" strike="noStrike" spc="-1">
              <a:solidFill>
                <a:schemeClr val="dk1"/>
              </a:solidFill>
              <a:latin typeface="Arial"/>
            </a:endParaRPr>
          </a:p>
        </p:txBody>
      </p:sp>
      <p:sp>
        <p:nvSpPr>
          <p:cNvPr id="94" name="TextBox 5"/>
          <p:cNvSpPr/>
          <p:nvPr/>
        </p:nvSpPr>
        <p:spPr>
          <a:xfrm>
            <a:off x="47520" y="237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95" name="TextBox 6"/>
          <p:cNvSpPr/>
          <p:nvPr/>
        </p:nvSpPr>
        <p:spPr>
          <a:xfrm>
            <a:off x="10996560" y="62463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96" name="TextBox 8"/>
          <p:cNvSpPr/>
          <p:nvPr/>
        </p:nvSpPr>
        <p:spPr>
          <a:xfrm>
            <a:off x="225720" y="-4752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97" name="TextBox 26"/>
          <p:cNvSpPr/>
          <p:nvPr/>
        </p:nvSpPr>
        <p:spPr>
          <a:xfrm>
            <a:off x="10734840" y="64389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98" name="PlaceHolder 1"/>
          <p:cNvSpPr>
            <a:spLocks noGrp="1"/>
          </p:cNvSpPr>
          <p:nvPr>
            <p:ph type="body"/>
          </p:nvPr>
        </p:nvSpPr>
        <p:spPr>
          <a:xfrm>
            <a:off x="288000" y="308880"/>
            <a:ext cx="10032480" cy="719280"/>
          </a:xfrm>
          <a:prstGeom prst="rect">
            <a:avLst/>
          </a:prstGeom>
          <a:noFill/>
          <a:ln w="0">
            <a:noFill/>
          </a:ln>
        </p:spPr>
        <p:txBody>
          <a:bodyPr lIns="0" tIns="0" rIns="0" bIns="0" anchor="t">
            <a:noAutofit/>
          </a:bodyPr>
          <a:lstStyle/>
          <a:p>
            <a:pPr indent="0" defTabSz="914400">
              <a:lnSpc>
                <a:spcPct val="100000"/>
              </a:lnSpc>
              <a:buNone/>
              <a:tabLst>
                <a:tab pos="0" algn="l"/>
              </a:tabLst>
            </a:pPr>
            <a:r>
              <a:rPr lang="en-GB" sz="2660" b="0" strike="noStrike" spc="-1">
                <a:solidFill>
                  <a:schemeClr val="dk1"/>
                </a:solidFill>
                <a:latin typeface="Arial"/>
              </a:rPr>
              <a:t>Slide title on max. 2 lines</a:t>
            </a:r>
            <a:endParaRPr lang="en-US" sz="2660" b="0" strike="noStrike" spc="-1">
              <a:solidFill>
                <a:schemeClr val="dk1"/>
              </a:solidFill>
              <a:latin typeface="Arial"/>
            </a:endParaRPr>
          </a:p>
        </p:txBody>
      </p:sp>
      <p:sp>
        <p:nvSpPr>
          <p:cNvPr id="99" name="TextBox 1"/>
          <p:cNvSpPr/>
          <p:nvPr/>
        </p:nvSpPr>
        <p:spPr>
          <a:xfrm>
            <a:off x="1834200" y="75780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GB" sz="7060" b="0" strike="noStrike" spc="-1">
              <a:solidFill>
                <a:schemeClr val="dk1"/>
              </a:solidFill>
              <a:latin typeface="Arial"/>
            </a:endParaRPr>
          </a:p>
        </p:txBody>
      </p:sp>
      <p:sp>
        <p:nvSpPr>
          <p:cNvPr id="100" name="TextBox 2"/>
          <p:cNvSpPr/>
          <p:nvPr/>
        </p:nvSpPr>
        <p:spPr>
          <a:xfrm>
            <a:off x="2855880" y="64800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GB" sz="7060" b="0" strike="noStrike" spc="-1">
              <a:solidFill>
                <a:schemeClr val="dk1"/>
              </a:solidFill>
              <a:latin typeface="Arial"/>
            </a:endParaRPr>
          </a:p>
        </p:txBody>
      </p:sp>
      <p:sp>
        <p:nvSpPr>
          <p:cNvPr id="101" name="PlaceHolder 2"/>
          <p:cNvSpPr>
            <a:spLocks noGrp="1"/>
          </p:cNvSpPr>
          <p:nvPr>
            <p:ph type="body"/>
          </p:nvPr>
        </p:nvSpPr>
        <p:spPr>
          <a:xfrm>
            <a:off x="288000" y="1172520"/>
            <a:ext cx="10032480" cy="4656240"/>
          </a:xfrm>
          <a:prstGeom prst="rect">
            <a:avLst/>
          </a:prstGeom>
          <a:noFill/>
          <a:ln w="0">
            <a:noFill/>
          </a:ln>
        </p:spPr>
        <p:txBody>
          <a:bodyPr lIns="0" tIns="0" rIns="0" bIns="45000" anchor="t">
            <a:noAutofit/>
          </a:bodyPr>
          <a:lstStyle/>
          <a:p>
            <a:pPr marL="432000" indent="-432000" defTabSz="914400">
              <a:lnSpc>
                <a:spcPct val="110000"/>
              </a:lnSpc>
              <a:spcAft>
                <a:spcPts val="799"/>
              </a:spcAft>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Arial"/>
            </a:endParaRPr>
          </a:p>
          <a:p>
            <a:pPr marL="432000" indent="-432000" defTabSz="914400">
              <a:lnSpc>
                <a:spcPct val="110000"/>
              </a:lnSpc>
              <a:spcAft>
                <a:spcPts val="799"/>
              </a:spcAft>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Arial"/>
            </a:endParaRPr>
          </a:p>
          <a:p>
            <a:pPr marL="432000" indent="-432000" defTabSz="914400">
              <a:lnSpc>
                <a:spcPct val="110000"/>
              </a:lnSpc>
              <a:spcAft>
                <a:spcPts val="799"/>
              </a:spcAft>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Arial"/>
            </a:endParaRPr>
          </a:p>
          <a:p>
            <a:pPr marL="432000" indent="-432000" defTabSz="914400">
              <a:lnSpc>
                <a:spcPct val="110000"/>
              </a:lnSpc>
              <a:spcAft>
                <a:spcPts val="799"/>
              </a:spcAft>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Arial"/>
            </a:endParaRPr>
          </a:p>
        </p:txBody>
      </p:sp>
      <p:sp>
        <p:nvSpPr>
          <p:cNvPr id="102" name="PlaceHolder 3"/>
          <p:cNvSpPr>
            <a:spLocks noGrp="1"/>
          </p:cNvSpPr>
          <p:nvPr>
            <p:ph type="body"/>
          </p:nvPr>
        </p:nvSpPr>
        <p:spPr>
          <a:xfrm>
            <a:off x="295200" y="6012000"/>
            <a:ext cx="5663880" cy="563400"/>
          </a:xfrm>
          <a:prstGeom prst="rect">
            <a:avLst/>
          </a:prstGeom>
          <a:noFill/>
          <a:ln w="0">
            <a:noFill/>
          </a:ln>
        </p:spPr>
        <p:txBody>
          <a:bodyPr lIns="0" tIns="0" rIns="0" bIns="0" anchor="b">
            <a:noAutofit/>
          </a:bodyPr>
          <a:lstStyle/>
          <a:p>
            <a:pPr indent="0" defTabSz="432000">
              <a:lnSpc>
                <a:spcPct val="100000"/>
              </a:lnSpc>
              <a:buNone/>
              <a:tabLst>
                <a:tab pos="0" algn="l"/>
              </a:tabLst>
            </a:pPr>
            <a:r>
              <a:rPr lang="en-GB" sz="1070" b="0" strike="noStrike" spc="-1">
                <a:solidFill>
                  <a:schemeClr val="dk1"/>
                </a:solidFill>
                <a:latin typeface="Arial"/>
              </a:rPr>
              <a:t>Source: Optional source text.</a:t>
            </a:r>
            <a:endParaRPr lang="en-US" sz="1070" b="0" strike="noStrike" spc="-1">
              <a:solidFill>
                <a:schemeClr val="dk1"/>
              </a:solidFill>
              <a:latin typeface="Arial"/>
            </a:endParaRPr>
          </a:p>
        </p:txBody>
      </p:sp>
      <p:sp>
        <p:nvSpPr>
          <p:cNvPr id="103"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chemeClr val="dk1"/>
                </a:solidFill>
                <a:latin typeface="Arial"/>
              </a:rPr>
              <a:t>Click to edit the title text format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Text Slide A2">
    <p:bg>
      <p:bgPr>
        <a:solidFill>
          <a:srgbClr val="FFFFFF"/>
        </a:solidFill>
        <a:effectLst/>
      </p:bgPr>
    </p:bg>
    <p:spTree>
      <p:nvGrpSpPr>
        <p:cNvPr id="1" name=""/>
        <p:cNvGrpSpPr/>
        <p:nvPr/>
      </p:nvGrpSpPr>
      <p:grpSpPr>
        <a:xfrm>
          <a:off x="0" y="0"/>
          <a:ext cx="0" cy="0"/>
          <a:chOff x="0" y="0"/>
          <a:chExt cx="0" cy="0"/>
        </a:xfrm>
      </p:grpSpPr>
      <p:sp>
        <p:nvSpPr>
          <p:cNvPr id="104" name="ZoneTexte 21"/>
          <p:cNvSpPr/>
          <p:nvPr/>
        </p:nvSpPr>
        <p:spPr>
          <a:xfrm>
            <a:off x="8121960" y="9864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fr-FR" sz="5300" b="0" strike="noStrike" spc="-1">
              <a:solidFill>
                <a:schemeClr val="dk1"/>
              </a:solidFill>
              <a:latin typeface="Arial"/>
            </a:endParaRPr>
          </a:p>
        </p:txBody>
      </p:sp>
      <p:sp>
        <p:nvSpPr>
          <p:cNvPr id="105" name="ZoneTexte 4"/>
          <p:cNvSpPr/>
          <p:nvPr/>
        </p:nvSpPr>
        <p:spPr>
          <a:xfrm>
            <a:off x="2558160" y="601992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fr-FR" sz="5300" b="0" strike="noStrike" spc="-1">
              <a:solidFill>
                <a:schemeClr val="dk1"/>
              </a:solidFill>
              <a:latin typeface="Arial"/>
            </a:endParaRPr>
          </a:p>
        </p:txBody>
      </p:sp>
      <p:sp>
        <p:nvSpPr>
          <p:cNvPr id="106" name="TextBox 5"/>
          <p:cNvSpPr/>
          <p:nvPr/>
        </p:nvSpPr>
        <p:spPr>
          <a:xfrm>
            <a:off x="47520" y="237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107" name="TextBox 6"/>
          <p:cNvSpPr/>
          <p:nvPr/>
        </p:nvSpPr>
        <p:spPr>
          <a:xfrm>
            <a:off x="10996560" y="62463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108" name="TextBox 8"/>
          <p:cNvSpPr/>
          <p:nvPr/>
        </p:nvSpPr>
        <p:spPr>
          <a:xfrm>
            <a:off x="225720" y="-4752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109" name="TextBox 26"/>
          <p:cNvSpPr/>
          <p:nvPr/>
        </p:nvSpPr>
        <p:spPr>
          <a:xfrm>
            <a:off x="10734840" y="64389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110" name="TextBox 1"/>
          <p:cNvSpPr/>
          <p:nvPr/>
        </p:nvSpPr>
        <p:spPr>
          <a:xfrm>
            <a:off x="1834200" y="75780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GB" sz="7060" b="0" strike="noStrike" spc="-1">
              <a:solidFill>
                <a:schemeClr val="dk1"/>
              </a:solidFill>
              <a:latin typeface="Arial"/>
            </a:endParaRPr>
          </a:p>
        </p:txBody>
      </p:sp>
      <p:sp>
        <p:nvSpPr>
          <p:cNvPr id="111" name="TextBox 2"/>
          <p:cNvSpPr/>
          <p:nvPr/>
        </p:nvSpPr>
        <p:spPr>
          <a:xfrm>
            <a:off x="2855880" y="64800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GB" sz="7060" b="0" strike="noStrike" spc="-1">
              <a:solidFill>
                <a:schemeClr val="dk1"/>
              </a:solidFill>
              <a:latin typeface="Arial"/>
            </a:endParaRPr>
          </a:p>
        </p:txBody>
      </p:sp>
      <p:sp>
        <p:nvSpPr>
          <p:cNvPr id="112" name="PlaceHolder 1"/>
          <p:cNvSpPr>
            <a:spLocks noGrp="1"/>
          </p:cNvSpPr>
          <p:nvPr>
            <p:ph type="body"/>
          </p:nvPr>
        </p:nvSpPr>
        <p:spPr>
          <a:xfrm>
            <a:off x="288000" y="308880"/>
            <a:ext cx="10032480" cy="719280"/>
          </a:xfrm>
          <a:prstGeom prst="rect">
            <a:avLst/>
          </a:prstGeom>
          <a:noFill/>
          <a:ln w="0">
            <a:noFill/>
          </a:ln>
        </p:spPr>
        <p:txBody>
          <a:bodyPr lIns="0" tIns="0" rIns="0" bIns="0" anchor="t">
            <a:noAutofit/>
          </a:bodyPr>
          <a:lstStyle/>
          <a:p>
            <a:pPr indent="0" defTabSz="914400">
              <a:lnSpc>
                <a:spcPct val="100000"/>
              </a:lnSpc>
              <a:buNone/>
              <a:tabLst>
                <a:tab pos="0" algn="l"/>
              </a:tabLst>
            </a:pPr>
            <a:r>
              <a:rPr lang="en-GB" sz="2660" b="0" strike="noStrike" spc="-1">
                <a:solidFill>
                  <a:schemeClr val="dk1"/>
                </a:solidFill>
                <a:latin typeface="Arial"/>
              </a:rPr>
              <a:t>Slide title on max. 2 lines</a:t>
            </a:r>
            <a:endParaRPr lang="en-US" sz="2660" b="0" strike="noStrike" spc="-1">
              <a:solidFill>
                <a:schemeClr val="dk1"/>
              </a:solidFill>
              <a:latin typeface="Arial"/>
            </a:endParaRPr>
          </a:p>
        </p:txBody>
      </p:sp>
      <p:sp>
        <p:nvSpPr>
          <p:cNvPr id="113" name="PlaceHolder 2"/>
          <p:cNvSpPr>
            <a:spLocks noGrp="1"/>
          </p:cNvSpPr>
          <p:nvPr>
            <p:ph type="body"/>
          </p:nvPr>
        </p:nvSpPr>
        <p:spPr>
          <a:xfrm>
            <a:off x="288000" y="1748520"/>
            <a:ext cx="10032480" cy="4080600"/>
          </a:xfrm>
          <a:prstGeom prst="rect">
            <a:avLst/>
          </a:prstGeom>
          <a:noFill/>
          <a:ln w="0">
            <a:noFill/>
          </a:ln>
        </p:spPr>
        <p:txBody>
          <a:bodyPr lIns="0" tIns="0" rIns="0" bIns="45000" anchor="t">
            <a:noAutofit/>
          </a:bodyPr>
          <a:lstStyle/>
          <a:p>
            <a:pPr marL="432000" indent="-432000" defTabSz="914400">
              <a:lnSpc>
                <a:spcPct val="110000"/>
              </a:lnSpc>
              <a:spcAft>
                <a:spcPts val="799"/>
              </a:spcAft>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Arial"/>
            </a:endParaRPr>
          </a:p>
          <a:p>
            <a:pPr marL="432000" indent="-432000" defTabSz="914400">
              <a:lnSpc>
                <a:spcPct val="110000"/>
              </a:lnSpc>
              <a:spcAft>
                <a:spcPts val="799"/>
              </a:spcAft>
              <a:buClr>
                <a:srgbClr val="000000"/>
              </a:buClr>
              <a:buFont typeface="Arial"/>
              <a:buChar char="•"/>
            </a:pPr>
            <a:r>
              <a:rPr lang="en-GB" sz="2130" b="0" strike="noStrike" spc="-1">
                <a:solidFill>
                  <a:schemeClr val="dk1"/>
                </a:solidFill>
                <a:latin typeface="Arial"/>
              </a:rPr>
              <a:t>Add content here. </a:t>
            </a:r>
            <a:endParaRPr lang="en-US" sz="2130" b="0" strike="noStrike" spc="-1">
              <a:solidFill>
                <a:schemeClr val="dk1"/>
              </a:solidFill>
              <a:latin typeface="Arial"/>
            </a:endParaRPr>
          </a:p>
          <a:p>
            <a:pPr marL="432000" indent="-432000" defTabSz="914400">
              <a:lnSpc>
                <a:spcPct val="110000"/>
              </a:lnSpc>
              <a:spcAft>
                <a:spcPts val="799"/>
              </a:spcAft>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Arial"/>
            </a:endParaRPr>
          </a:p>
          <a:p>
            <a:pPr marL="432000" indent="-432000" defTabSz="914400">
              <a:lnSpc>
                <a:spcPct val="110000"/>
              </a:lnSpc>
              <a:spcAft>
                <a:spcPts val="799"/>
              </a:spcAft>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Arial"/>
            </a:endParaRPr>
          </a:p>
        </p:txBody>
      </p:sp>
      <p:sp>
        <p:nvSpPr>
          <p:cNvPr id="114" name="PlaceHolder 3"/>
          <p:cNvSpPr>
            <a:spLocks noGrp="1"/>
          </p:cNvSpPr>
          <p:nvPr>
            <p:ph type="body"/>
          </p:nvPr>
        </p:nvSpPr>
        <p:spPr>
          <a:xfrm>
            <a:off x="288000" y="1172520"/>
            <a:ext cx="10032480" cy="466560"/>
          </a:xfrm>
          <a:prstGeom prst="rect">
            <a:avLst/>
          </a:prstGeom>
          <a:noFill/>
          <a:ln w="0">
            <a:noFill/>
          </a:ln>
        </p:spPr>
        <p:txBody>
          <a:bodyPr lIns="0" tIns="0" rIns="0" bIns="0" anchor="t">
            <a:noAutofit/>
          </a:bodyPr>
          <a:lstStyle/>
          <a:p>
            <a:pPr indent="0" defTabSz="914400">
              <a:lnSpc>
                <a:spcPct val="100000"/>
              </a:lnSpc>
              <a:buNone/>
              <a:tabLst>
                <a:tab pos="0" algn="l"/>
              </a:tabLst>
            </a:pPr>
            <a:r>
              <a:rPr lang="en-GB" sz="2130" b="0" strike="noStrike" spc="-1">
                <a:solidFill>
                  <a:schemeClr val="dk1"/>
                </a:solidFill>
                <a:latin typeface="Arial"/>
              </a:rPr>
              <a:t>Subtitle</a:t>
            </a:r>
            <a:endParaRPr lang="en-US" sz="2130" b="0" strike="noStrike" spc="-1">
              <a:solidFill>
                <a:schemeClr val="dk1"/>
              </a:solidFill>
              <a:latin typeface="Arial"/>
            </a:endParaRPr>
          </a:p>
        </p:txBody>
      </p:sp>
      <p:sp>
        <p:nvSpPr>
          <p:cNvPr id="115" name="PlaceHolder 4"/>
          <p:cNvSpPr>
            <a:spLocks noGrp="1"/>
          </p:cNvSpPr>
          <p:nvPr>
            <p:ph type="body"/>
          </p:nvPr>
        </p:nvSpPr>
        <p:spPr>
          <a:xfrm>
            <a:off x="295200" y="6054120"/>
            <a:ext cx="5663880" cy="521280"/>
          </a:xfrm>
          <a:prstGeom prst="rect">
            <a:avLst/>
          </a:prstGeom>
          <a:noFill/>
          <a:ln w="0">
            <a:noFill/>
          </a:ln>
        </p:spPr>
        <p:txBody>
          <a:bodyPr lIns="0" tIns="0" rIns="0" bIns="0" anchor="b">
            <a:noAutofit/>
          </a:bodyPr>
          <a:lstStyle/>
          <a:p>
            <a:pPr indent="0" defTabSz="738000">
              <a:lnSpc>
                <a:spcPct val="100000"/>
              </a:lnSpc>
              <a:buNone/>
              <a:tabLst>
                <a:tab pos="0" algn="l"/>
              </a:tabLst>
            </a:pPr>
            <a:r>
              <a:rPr lang="en-GB" sz="1070" b="0" strike="noStrike" spc="-1">
                <a:solidFill>
                  <a:schemeClr val="dk1"/>
                </a:solidFill>
                <a:latin typeface="Arial"/>
              </a:rPr>
              <a:t>Source: Optional source text.</a:t>
            </a:r>
            <a:endParaRPr lang="en-US" sz="1070" b="0" strike="noStrike" spc="-1">
              <a:solidFill>
                <a:schemeClr val="dk1"/>
              </a:solidFill>
              <a:latin typeface="Arial"/>
            </a:endParaRPr>
          </a:p>
        </p:txBody>
      </p:sp>
      <p:sp>
        <p:nvSpPr>
          <p:cNvPr id="116" name="PlaceHolder 5"/>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chemeClr val="dk1"/>
                </a:solidFill>
                <a:latin typeface="Arial"/>
              </a:rPr>
              <a:t>Click to edit the title text format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Schlussfolie">
    <p:bg>
      <p:bgPr>
        <a:solidFill>
          <a:srgbClr val="FFFFFF"/>
        </a:solidFill>
        <a:effectLst/>
      </p:bgPr>
    </p:bg>
    <p:spTree>
      <p:nvGrpSpPr>
        <p:cNvPr id="1" name=""/>
        <p:cNvGrpSpPr/>
        <p:nvPr/>
      </p:nvGrpSpPr>
      <p:grpSpPr>
        <a:xfrm>
          <a:off x="0" y="0"/>
          <a:ext cx="0" cy="0"/>
          <a:chOff x="0" y="0"/>
          <a:chExt cx="0" cy="0"/>
        </a:xfrm>
      </p:grpSpPr>
      <p:sp>
        <p:nvSpPr>
          <p:cNvPr id="117" name="PlaceHolder 1"/>
          <p:cNvSpPr>
            <a:spLocks noGrp="1"/>
          </p:cNvSpPr>
          <p:nvPr>
            <p:ph type="body"/>
          </p:nvPr>
        </p:nvSpPr>
        <p:spPr>
          <a:xfrm>
            <a:off x="731880" y="2135520"/>
            <a:ext cx="10728000" cy="39596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2800" b="0" strike="noStrike" spc="-1">
                <a:solidFill>
                  <a:schemeClr val="dk1"/>
                </a:solidFill>
                <a:latin typeface="Arial"/>
              </a:rPr>
              <a:t>Click to edit Master text styles</a:t>
            </a:r>
          </a:p>
        </p:txBody>
      </p:sp>
      <p:sp>
        <p:nvSpPr>
          <p:cNvPr id="118" name="PlaceHolder 2"/>
          <p:cNvSpPr>
            <a:spLocks noGrp="1"/>
          </p:cNvSpPr>
          <p:nvPr>
            <p:ph type="body"/>
          </p:nvPr>
        </p:nvSpPr>
        <p:spPr>
          <a:xfrm>
            <a:off x="10200240" y="6489000"/>
            <a:ext cx="1259640" cy="179640"/>
          </a:xfrm>
          <a:prstGeom prst="rect">
            <a:avLst/>
          </a:prstGeom>
          <a:noFill/>
          <a:ln w="0">
            <a:noFill/>
          </a:ln>
        </p:spPr>
        <p:txBody>
          <a:bodyPr lIns="90000" tIns="45000" rIns="90000" bIns="45000" anchor="t">
            <a:noAutofit/>
          </a:bodyPr>
          <a:lstStyle/>
          <a:p>
            <a:pPr indent="0" defTabSz="914400">
              <a:lnSpc>
                <a:spcPct val="100000"/>
              </a:lnSpc>
              <a:buNone/>
              <a:tabLst>
                <a:tab pos="0" algn="l"/>
              </a:tabLst>
            </a:pPr>
            <a:r>
              <a:rPr lang="en-US" sz="700" b="0" strike="noStrike" spc="-1">
                <a:solidFill>
                  <a:schemeClr val="dk1"/>
                </a:solidFill>
                <a:latin typeface="Arial"/>
              </a:rPr>
              <a:t>Click icon to add picture</a:t>
            </a:r>
          </a:p>
        </p:txBody>
      </p:sp>
      <p:pic>
        <p:nvPicPr>
          <p:cNvPr id="119" name="Grafik 21"/>
          <p:cNvPicPr/>
          <p:nvPr/>
        </p:nvPicPr>
        <p:blipFill>
          <a:blip r:embed="rId2">
            <a:extLst>
              <a:ext uri="{96DAC541-7B7A-43D3-8B79-37D633B846F1}">
                <asvg:svgBlip xmlns:asvg="http://schemas.microsoft.com/office/drawing/2016/SVG/main" r:embed="rId3"/>
              </a:ext>
            </a:extLst>
          </a:blip>
          <a:stretch/>
        </p:blipFill>
        <p:spPr>
          <a:xfrm>
            <a:off x="731880" y="360360"/>
            <a:ext cx="1765080" cy="287640"/>
          </a:xfrm>
          <a:prstGeom prst="rect">
            <a:avLst/>
          </a:prstGeom>
          <a:noFill/>
          <a:ln w="0">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ild full page">
    <p:bg>
      <p:bgPr>
        <a:solidFill>
          <a:srgbClr val="FFFFFF"/>
        </a:solidFill>
        <a:effectLst/>
      </p:bgPr>
    </p:bg>
    <p:spTree>
      <p:nvGrpSpPr>
        <p:cNvPr id="1" name=""/>
        <p:cNvGrpSpPr/>
        <p:nvPr/>
      </p:nvGrpSpPr>
      <p:grpSpPr>
        <a:xfrm>
          <a:off x="0" y="0"/>
          <a:ext cx="0" cy="0"/>
          <a:chOff x="0" y="0"/>
          <a:chExt cx="0" cy="0"/>
        </a:xfrm>
      </p:grpSpPr>
      <p:sp>
        <p:nvSpPr>
          <p:cNvPr id="120" name="PlaceHolder 1"/>
          <p:cNvSpPr>
            <a:spLocks noGrp="1"/>
          </p:cNvSpPr>
          <p:nvPr>
            <p:ph type="dt" idx="16"/>
          </p:nvPr>
        </p:nvSpPr>
        <p:spPr>
          <a:xfrm>
            <a:off x="10473840" y="6522480"/>
            <a:ext cx="611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CH" sz="800" b="0" strike="noStrike" spc="-1">
                <a:solidFill>
                  <a:schemeClr val="dk1"/>
                </a:solidFill>
                <a:latin typeface="Arial"/>
              </a:defRPr>
            </a:lvl1pPr>
          </a:lstStyle>
          <a:p>
            <a:pPr indent="0" defTabSz="914400">
              <a:lnSpc>
                <a:spcPct val="100000"/>
              </a:lnSpc>
              <a:buNone/>
              <a:tabLst>
                <a:tab pos="0" algn="l"/>
              </a:tabLst>
            </a:pPr>
            <a:r>
              <a:rPr lang="de-CH" sz="800" b="0" strike="noStrike" spc="-1">
                <a:solidFill>
                  <a:schemeClr val="dk1"/>
                </a:solidFill>
                <a:latin typeface="Arial"/>
              </a:rPr>
              <a:t> </a:t>
            </a:r>
            <a:endParaRPr lang="en-US" sz="800" b="0" strike="noStrike" spc="-1">
              <a:solidFill>
                <a:srgbClr val="000000"/>
              </a:solidFill>
              <a:latin typeface="Calibri"/>
            </a:endParaRPr>
          </a:p>
        </p:txBody>
      </p:sp>
      <p:sp>
        <p:nvSpPr>
          <p:cNvPr id="121" name="PlaceHolder 2"/>
          <p:cNvSpPr>
            <a:spLocks noGrp="1"/>
          </p:cNvSpPr>
          <p:nvPr>
            <p:ph type="ftr" idx="17"/>
          </p:nvPr>
        </p:nvSpPr>
        <p:spPr>
          <a:xfrm>
            <a:off x="2171880" y="6522480"/>
            <a:ext cx="5399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DE" sz="800" b="0" strike="noStrike" spc="-1">
                <a:solidFill>
                  <a:schemeClr val="dk1"/>
                </a:solidFill>
                <a:latin typeface="Arial"/>
              </a:defRPr>
            </a:lvl1pPr>
          </a:lstStyle>
          <a:p>
            <a:pPr indent="0" defTabSz="914400">
              <a:lnSpc>
                <a:spcPct val="100000"/>
              </a:lnSpc>
              <a:buNone/>
              <a:tabLst>
                <a:tab pos="0" algn="l"/>
              </a:tabLst>
            </a:pPr>
            <a:r>
              <a:rPr lang="de-DE" sz="800" b="0" strike="noStrike" spc="-1">
                <a:solidFill>
                  <a:schemeClr val="dk1"/>
                </a:solidFill>
                <a:latin typeface="Arial"/>
              </a:rPr>
              <a:t> </a:t>
            </a:r>
            <a:endParaRPr lang="en-US" sz="800" b="0" strike="noStrike" spc="-1">
              <a:solidFill>
                <a:srgbClr val="000000"/>
              </a:solidFill>
              <a:latin typeface="Calibri"/>
            </a:endParaRPr>
          </a:p>
        </p:txBody>
      </p:sp>
      <p:sp>
        <p:nvSpPr>
          <p:cNvPr id="122" name="PlaceHolder 3"/>
          <p:cNvSpPr>
            <a:spLocks noGrp="1"/>
          </p:cNvSpPr>
          <p:nvPr>
            <p:ph type="sldNum" idx="18"/>
          </p:nvPr>
        </p:nvSpPr>
        <p:spPr>
          <a:xfrm>
            <a:off x="11137680" y="6522480"/>
            <a:ext cx="321840" cy="215280"/>
          </a:xfrm>
          <a:prstGeom prst="rect">
            <a:avLst/>
          </a:prstGeom>
          <a:noFill/>
          <a:ln w="0">
            <a:noFill/>
          </a:ln>
        </p:spPr>
        <p:txBody>
          <a:bodyPr lIns="0" tIns="0" rIns="0" bIns="0" anchor="ctr">
            <a:noAutofit/>
          </a:bodyPr>
          <a:lstStyle>
            <a:lvl1pPr indent="0" algn="r" defTabSz="914400">
              <a:lnSpc>
                <a:spcPct val="100000"/>
              </a:lnSpc>
              <a:buNone/>
              <a:tabLst>
                <a:tab pos="0" algn="l"/>
              </a:tabLst>
              <a:defRPr lang="de-CH" sz="800" b="0" strike="noStrike" spc="-1">
                <a:solidFill>
                  <a:schemeClr val="dk1"/>
                </a:solidFill>
                <a:latin typeface="Arial"/>
              </a:defRPr>
            </a:lvl1pPr>
          </a:lstStyle>
          <a:p>
            <a:pPr indent="0" algn="r" defTabSz="914400">
              <a:lnSpc>
                <a:spcPct val="100000"/>
              </a:lnSpc>
              <a:buNone/>
              <a:tabLst>
                <a:tab pos="0" algn="l"/>
              </a:tabLst>
            </a:pPr>
            <a:fld id="{728B3230-E444-482C-99CB-C9C2B85FC94A}" type="slidenum">
              <a:rPr lang="de-CH" sz="800" b="0" strike="noStrike" spc="-1">
                <a:solidFill>
                  <a:schemeClr val="dk1"/>
                </a:solidFill>
                <a:latin typeface="Arial"/>
              </a:rPr>
              <a:t>‹#›</a:t>
            </a:fld>
            <a:endParaRPr lang="en-US" sz="800" b="0" strike="noStrike" spc="-1">
              <a:solidFill>
                <a:srgbClr val="000000"/>
              </a:solidFill>
              <a:latin typeface="Calibri"/>
            </a:endParaRPr>
          </a:p>
        </p:txBody>
      </p:sp>
      <p:pic>
        <p:nvPicPr>
          <p:cNvPr id="123" name="Grafik 6"/>
          <p:cNvPicPr/>
          <p:nvPr/>
        </p:nvPicPr>
        <p:blipFill>
          <a:blip r:embed="rId2">
            <a:extLst>
              <a:ext uri="{96DAC541-7B7A-43D3-8B79-37D633B846F1}">
                <asvg:svgBlip xmlns:asvg="http://schemas.microsoft.com/office/drawing/2016/SVG/main" r:embed="rId3"/>
              </a:ext>
            </a:extLst>
          </a:blip>
          <a:stretch/>
        </p:blipFill>
        <p:spPr>
          <a:xfrm>
            <a:off x="731880" y="6507000"/>
            <a:ext cx="983880" cy="161280"/>
          </a:xfrm>
          <a:prstGeom prst="rect">
            <a:avLst/>
          </a:prstGeom>
          <a:noFill/>
          <a:ln w="0">
            <a:noFill/>
          </a:ln>
        </p:spPr>
      </p:pic>
      <p:sp>
        <p:nvSpPr>
          <p:cNvPr id="124" name="PlaceHolder 4"/>
          <p:cNvSpPr>
            <a:spLocks noGrp="1"/>
          </p:cNvSpPr>
          <p:nvPr>
            <p:ph type="body"/>
          </p:nvPr>
        </p:nvSpPr>
        <p:spPr>
          <a:xfrm>
            <a:off x="731880" y="260280"/>
            <a:ext cx="10727280" cy="6011640"/>
          </a:xfrm>
          <a:prstGeom prst="rect">
            <a:avLst/>
          </a:prstGeom>
          <a:noFill/>
          <a:ln w="0">
            <a:noFill/>
          </a:ln>
        </p:spPr>
        <p:txBody>
          <a:bodyPr lIns="90000" tIns="2160000" rIns="90000" bIns="45000" anchor="t">
            <a:noAutofit/>
          </a:bodyPr>
          <a:lstStyle/>
          <a:p>
            <a:pPr marL="228600" indent="0" algn="ctr" defTabSz="914400">
              <a:lnSpc>
                <a:spcPct val="100000"/>
              </a:lnSpc>
              <a:spcBef>
                <a:spcPts val="1001"/>
              </a:spcBef>
              <a:buNone/>
              <a:tabLst>
                <a:tab pos="0" algn="l"/>
              </a:tabLst>
            </a:pPr>
            <a:r>
              <a:rPr lang="zh-CN" sz="1800" b="0" strike="noStrike" spc="-1">
                <a:solidFill>
                  <a:schemeClr val="dk1"/>
                </a:solidFill>
                <a:latin typeface="Arial"/>
              </a:rPr>
              <a:t>单击图标添加图片</a:t>
            </a:r>
            <a:endParaRPr lang="en-US" sz="1800" b="0" strike="noStrike" spc="-1">
              <a:solidFill>
                <a:schemeClr val="dk1"/>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Inhalt zwei Spalten">
    <p:bg>
      <p:bgPr>
        <a:solidFill>
          <a:srgbClr val="FFFFFF"/>
        </a:solidFill>
        <a:effectLst/>
      </p:bgPr>
    </p:bg>
    <p:spTree>
      <p:nvGrpSpPr>
        <p:cNvPr id="1" name=""/>
        <p:cNvGrpSpPr/>
        <p:nvPr/>
      </p:nvGrpSpPr>
      <p:grpSpPr>
        <a:xfrm>
          <a:off x="0" y="0"/>
          <a:ext cx="0" cy="0"/>
          <a:chOff x="0" y="0"/>
          <a:chExt cx="0" cy="0"/>
        </a:xfrm>
      </p:grpSpPr>
      <p:sp>
        <p:nvSpPr>
          <p:cNvPr id="125" name="PlaceHolder 1"/>
          <p:cNvSpPr>
            <a:spLocks noGrp="1"/>
          </p:cNvSpPr>
          <p:nvPr>
            <p:ph type="title"/>
          </p:nvPr>
        </p:nvSpPr>
        <p:spPr>
          <a:xfrm>
            <a:off x="731880" y="260280"/>
            <a:ext cx="10727640" cy="899280"/>
          </a:xfrm>
          <a:prstGeom prst="rect">
            <a:avLst/>
          </a:prstGeom>
          <a:noFill/>
          <a:ln w="0">
            <a:noFill/>
          </a:ln>
        </p:spPr>
        <p:txBody>
          <a:bodyPr lIns="0" tIns="0" rIns="0" bIns="0" anchor="t">
            <a:noAutofit/>
          </a:bodyPr>
          <a:lstStyle/>
          <a:p>
            <a:pPr indent="0" defTabSz="914400">
              <a:lnSpc>
                <a:spcPct val="90000"/>
              </a:lnSpc>
              <a:buNone/>
              <a:tabLst>
                <a:tab pos="0" algn="l"/>
              </a:tabLst>
            </a:pPr>
            <a:r>
              <a:rPr lang="zh-CN" sz="2600" b="0" strike="noStrike" spc="-1">
                <a:solidFill>
                  <a:schemeClr val="dk1"/>
                </a:solidFill>
                <a:latin typeface="Arial"/>
              </a:rPr>
              <a:t>单击此处编辑母版标题样式</a:t>
            </a:r>
            <a:endParaRPr lang="en-US" sz="2600" b="0" strike="noStrike" spc="-1">
              <a:solidFill>
                <a:schemeClr val="dk1"/>
              </a:solidFill>
              <a:latin typeface="Arial"/>
            </a:endParaRPr>
          </a:p>
        </p:txBody>
      </p:sp>
      <p:sp>
        <p:nvSpPr>
          <p:cNvPr id="126" name="PlaceHolder 2"/>
          <p:cNvSpPr>
            <a:spLocks noGrp="1"/>
          </p:cNvSpPr>
          <p:nvPr>
            <p:ph type="body"/>
          </p:nvPr>
        </p:nvSpPr>
        <p:spPr>
          <a:xfrm>
            <a:off x="6204240" y="1413000"/>
            <a:ext cx="5255280" cy="4859280"/>
          </a:xfrm>
          <a:prstGeom prst="rect">
            <a:avLst/>
          </a:prstGeom>
          <a:noFill/>
          <a:ln w="0">
            <a:noFill/>
          </a:ln>
        </p:spPr>
        <p:txBody>
          <a:bodyPr lIns="0" tIns="0" rIns="0" bIns="0" anchor="t">
            <a:noAutofit/>
          </a:bodyPr>
          <a:lstStyle/>
          <a:p>
            <a:pPr marL="270000" indent="-270000" defTabSz="914400">
              <a:lnSpc>
                <a:spcPct val="100000"/>
              </a:lnSpc>
              <a:spcBef>
                <a:spcPts val="1001"/>
              </a:spcBef>
              <a:buClr>
                <a:srgbClr val="000000"/>
              </a:buClr>
              <a:buFont typeface="Arial"/>
              <a:buChar char="•"/>
            </a:pPr>
            <a:r>
              <a:rPr lang="zh-CN" sz="1800" b="0" strike="noStrike" spc="-1">
                <a:solidFill>
                  <a:schemeClr val="dk1"/>
                </a:solidFill>
                <a:latin typeface="Arial"/>
              </a:rPr>
              <a:t>单击此处编辑母版文本样式</a:t>
            </a:r>
            <a:endParaRPr lang="en-US" sz="1800" b="0" strike="noStrike" spc="-1">
              <a:solidFill>
                <a:schemeClr val="dk1"/>
              </a:solidFill>
              <a:latin typeface="Arial"/>
            </a:endParaRPr>
          </a:p>
          <a:p>
            <a:pPr marL="538200" lvl="1" indent="-271440" defTabSz="914400">
              <a:lnSpc>
                <a:spcPct val="100000"/>
              </a:lnSpc>
              <a:spcBef>
                <a:spcPts val="499"/>
              </a:spcBef>
              <a:buClr>
                <a:srgbClr val="000000"/>
              </a:buClr>
              <a:buFont typeface="Symbol" charset="2"/>
              <a:buChar char=""/>
            </a:pPr>
            <a:r>
              <a:rPr lang="zh-CN" sz="1800" b="0" strike="noStrike" spc="-1">
                <a:solidFill>
                  <a:schemeClr val="dk1"/>
                </a:solidFill>
                <a:latin typeface="Arial"/>
              </a:rPr>
              <a:t>二级</a:t>
            </a:r>
            <a:endParaRPr lang="en-US" sz="1800" b="0" strike="noStrike" spc="-1">
              <a:solidFill>
                <a:schemeClr val="dk1"/>
              </a:solidFill>
              <a:latin typeface="Arial"/>
            </a:endParaRPr>
          </a:p>
          <a:p>
            <a:pPr marL="810000" lvl="2" indent="-270000" defTabSz="914400">
              <a:lnSpc>
                <a:spcPct val="100000"/>
              </a:lnSpc>
              <a:spcBef>
                <a:spcPts val="499"/>
              </a:spcBef>
              <a:buClr>
                <a:srgbClr val="000000"/>
              </a:buClr>
              <a:buFont typeface="Symbol" charset="2"/>
              <a:buChar char=""/>
            </a:pPr>
            <a:r>
              <a:rPr lang="zh-CN" sz="1800" b="0" strike="noStrike" spc="-1">
                <a:solidFill>
                  <a:schemeClr val="dk1"/>
                </a:solidFill>
                <a:latin typeface="Arial"/>
              </a:rPr>
              <a:t>三级</a:t>
            </a:r>
            <a:endParaRPr lang="en-US" sz="1800" b="0" strike="noStrike" spc="-1">
              <a:solidFill>
                <a:schemeClr val="dk1"/>
              </a:solidFill>
              <a:latin typeface="Arial"/>
            </a:endParaRPr>
          </a:p>
          <a:p>
            <a:pPr marL="1080000" lvl="3" indent="-271440" defTabSz="914400">
              <a:lnSpc>
                <a:spcPct val="100000"/>
              </a:lnSpc>
              <a:spcBef>
                <a:spcPts val="499"/>
              </a:spcBef>
              <a:buClr>
                <a:srgbClr val="000000"/>
              </a:buClr>
              <a:buFont typeface="Symbol" charset="2"/>
              <a:buChar char=""/>
            </a:pPr>
            <a:r>
              <a:rPr lang="zh-CN" sz="1800" b="0" strike="noStrike" spc="-1">
                <a:solidFill>
                  <a:schemeClr val="dk1"/>
                </a:solidFill>
                <a:latin typeface="Arial"/>
              </a:rPr>
              <a:t>四级</a:t>
            </a:r>
            <a:endParaRPr lang="en-US" sz="1800" b="0" strike="noStrike" spc="-1">
              <a:solidFill>
                <a:schemeClr val="dk1"/>
              </a:solidFill>
              <a:latin typeface="Arial"/>
            </a:endParaRPr>
          </a:p>
          <a:p>
            <a:pPr marL="1350000" lvl="4" indent="-270000" defTabSz="914400">
              <a:lnSpc>
                <a:spcPct val="100000"/>
              </a:lnSpc>
              <a:spcBef>
                <a:spcPts val="499"/>
              </a:spcBef>
              <a:buClr>
                <a:srgbClr val="000000"/>
              </a:buClr>
              <a:buFont typeface="Symbol" charset="2"/>
              <a:buChar char=""/>
            </a:pPr>
            <a:r>
              <a:rPr lang="zh-CN" sz="1800" b="0" strike="noStrike" spc="-1">
                <a:solidFill>
                  <a:schemeClr val="dk1"/>
                </a:solidFill>
                <a:latin typeface="Arial"/>
              </a:rPr>
              <a:t>五级</a:t>
            </a:r>
            <a:endParaRPr lang="en-US" sz="1800" b="0" strike="noStrike" spc="-1">
              <a:solidFill>
                <a:schemeClr val="dk1"/>
              </a:solidFill>
              <a:latin typeface="Arial"/>
            </a:endParaRPr>
          </a:p>
        </p:txBody>
      </p:sp>
      <p:sp>
        <p:nvSpPr>
          <p:cNvPr id="127" name="PlaceHolder 3"/>
          <p:cNvSpPr>
            <a:spLocks noGrp="1"/>
          </p:cNvSpPr>
          <p:nvPr>
            <p:ph type="dt" idx="19"/>
          </p:nvPr>
        </p:nvSpPr>
        <p:spPr>
          <a:xfrm>
            <a:off x="10473840" y="6522480"/>
            <a:ext cx="611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CH" sz="800" b="0" strike="noStrike" spc="-1">
                <a:solidFill>
                  <a:schemeClr val="dk1"/>
                </a:solidFill>
                <a:latin typeface="Arial"/>
              </a:defRPr>
            </a:lvl1pPr>
          </a:lstStyle>
          <a:p>
            <a:pPr indent="0" defTabSz="914400">
              <a:lnSpc>
                <a:spcPct val="100000"/>
              </a:lnSpc>
              <a:buNone/>
              <a:tabLst>
                <a:tab pos="0" algn="l"/>
              </a:tabLst>
            </a:pPr>
            <a:r>
              <a:rPr lang="de-CH" sz="800" b="0" strike="noStrike" spc="-1">
                <a:solidFill>
                  <a:schemeClr val="dk1"/>
                </a:solidFill>
                <a:latin typeface="Arial"/>
              </a:rPr>
              <a:t> </a:t>
            </a:r>
            <a:endParaRPr lang="en-US" sz="800" b="0" strike="noStrike" spc="-1">
              <a:solidFill>
                <a:srgbClr val="000000"/>
              </a:solidFill>
              <a:latin typeface="Calibri"/>
            </a:endParaRPr>
          </a:p>
        </p:txBody>
      </p:sp>
      <p:sp>
        <p:nvSpPr>
          <p:cNvPr id="128" name="PlaceHolder 4"/>
          <p:cNvSpPr>
            <a:spLocks noGrp="1"/>
          </p:cNvSpPr>
          <p:nvPr>
            <p:ph type="ftr" idx="20"/>
          </p:nvPr>
        </p:nvSpPr>
        <p:spPr>
          <a:xfrm>
            <a:off x="2171880" y="6522480"/>
            <a:ext cx="5399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DE" sz="800" b="0" strike="noStrike" spc="-1">
                <a:solidFill>
                  <a:schemeClr val="dk1"/>
                </a:solidFill>
                <a:latin typeface="Arial"/>
              </a:defRPr>
            </a:lvl1pPr>
          </a:lstStyle>
          <a:p>
            <a:pPr indent="0" defTabSz="914400">
              <a:lnSpc>
                <a:spcPct val="100000"/>
              </a:lnSpc>
              <a:buNone/>
              <a:tabLst>
                <a:tab pos="0" algn="l"/>
              </a:tabLst>
            </a:pPr>
            <a:r>
              <a:rPr lang="de-DE" sz="800" b="0" strike="noStrike" spc="-1">
                <a:solidFill>
                  <a:schemeClr val="dk1"/>
                </a:solidFill>
                <a:latin typeface="Arial"/>
              </a:rPr>
              <a:t> </a:t>
            </a:r>
            <a:endParaRPr lang="en-US" sz="800" b="0" strike="noStrike" spc="-1">
              <a:solidFill>
                <a:srgbClr val="000000"/>
              </a:solidFill>
              <a:latin typeface="Calibri"/>
            </a:endParaRPr>
          </a:p>
        </p:txBody>
      </p:sp>
      <p:sp>
        <p:nvSpPr>
          <p:cNvPr id="129" name="PlaceHolder 5"/>
          <p:cNvSpPr>
            <a:spLocks noGrp="1"/>
          </p:cNvSpPr>
          <p:nvPr>
            <p:ph type="sldNum" idx="21"/>
          </p:nvPr>
        </p:nvSpPr>
        <p:spPr>
          <a:xfrm>
            <a:off x="11137680" y="6522480"/>
            <a:ext cx="321840" cy="215280"/>
          </a:xfrm>
          <a:prstGeom prst="rect">
            <a:avLst/>
          </a:prstGeom>
          <a:noFill/>
          <a:ln w="0">
            <a:noFill/>
          </a:ln>
        </p:spPr>
        <p:txBody>
          <a:bodyPr lIns="0" tIns="0" rIns="0" bIns="0" anchor="ctr">
            <a:noAutofit/>
          </a:bodyPr>
          <a:lstStyle>
            <a:lvl1pPr indent="0" algn="r" defTabSz="914400">
              <a:lnSpc>
                <a:spcPct val="100000"/>
              </a:lnSpc>
              <a:buNone/>
              <a:tabLst>
                <a:tab pos="0" algn="l"/>
              </a:tabLst>
              <a:defRPr lang="de-CH" sz="800" b="0" strike="noStrike" spc="-1">
                <a:solidFill>
                  <a:schemeClr val="dk1"/>
                </a:solidFill>
                <a:latin typeface="Arial"/>
              </a:defRPr>
            </a:lvl1pPr>
          </a:lstStyle>
          <a:p>
            <a:pPr indent="0" algn="r" defTabSz="914400">
              <a:lnSpc>
                <a:spcPct val="100000"/>
              </a:lnSpc>
              <a:buNone/>
              <a:tabLst>
                <a:tab pos="0" algn="l"/>
              </a:tabLst>
            </a:pPr>
            <a:fld id="{69E18E8D-9515-49B9-978C-66BD00C9DB6F}" type="slidenum">
              <a:rPr lang="de-CH" sz="800" b="0" strike="noStrike" spc="-1">
                <a:solidFill>
                  <a:schemeClr val="dk1"/>
                </a:solidFill>
                <a:latin typeface="Arial"/>
              </a:rPr>
              <a:t>‹#›</a:t>
            </a:fld>
            <a:endParaRPr lang="en-US" sz="800" b="0" strike="noStrike" spc="-1">
              <a:solidFill>
                <a:srgbClr val="000000"/>
              </a:solidFill>
              <a:latin typeface="Calibri"/>
            </a:endParaRPr>
          </a:p>
        </p:txBody>
      </p:sp>
      <p:pic>
        <p:nvPicPr>
          <p:cNvPr id="130" name="Grafik 6"/>
          <p:cNvPicPr/>
          <p:nvPr/>
        </p:nvPicPr>
        <p:blipFill>
          <a:blip r:embed="rId2">
            <a:extLst>
              <a:ext uri="{96DAC541-7B7A-43D3-8B79-37D633B846F1}">
                <asvg:svgBlip xmlns:asvg="http://schemas.microsoft.com/office/drawing/2016/SVG/main" r:embed="rId3"/>
              </a:ext>
            </a:extLst>
          </a:blip>
          <a:stretch/>
        </p:blipFill>
        <p:spPr>
          <a:xfrm>
            <a:off x="731880" y="6507000"/>
            <a:ext cx="983880" cy="161280"/>
          </a:xfrm>
          <a:prstGeom prst="rect">
            <a:avLst/>
          </a:prstGeom>
          <a:noFill/>
          <a:ln w="0">
            <a:noFill/>
          </a:ln>
        </p:spPr>
      </p:pic>
      <p:sp>
        <p:nvSpPr>
          <p:cNvPr id="131" name="PlaceHolder 6"/>
          <p:cNvSpPr>
            <a:spLocks noGrp="1"/>
          </p:cNvSpPr>
          <p:nvPr>
            <p:ph type="body"/>
          </p:nvPr>
        </p:nvSpPr>
        <p:spPr>
          <a:xfrm>
            <a:off x="731880" y="1413000"/>
            <a:ext cx="5039280" cy="4859280"/>
          </a:xfrm>
          <a:prstGeom prst="rect">
            <a:avLst/>
          </a:prstGeom>
          <a:noFill/>
          <a:ln w="0">
            <a:noFill/>
          </a:ln>
        </p:spPr>
        <p:txBody>
          <a:bodyPr lIns="90000" tIns="1620000" rIns="90000" bIns="45000" anchor="t">
            <a:noAutofit/>
          </a:bodyPr>
          <a:lstStyle/>
          <a:p>
            <a:pPr marL="228600" indent="0" algn="ctr" defTabSz="914400">
              <a:lnSpc>
                <a:spcPct val="100000"/>
              </a:lnSpc>
              <a:spcBef>
                <a:spcPts val="1001"/>
              </a:spcBef>
              <a:buNone/>
              <a:tabLst>
                <a:tab pos="0" algn="l"/>
              </a:tabLst>
            </a:pPr>
            <a:r>
              <a:rPr lang="zh-CN" sz="1800" b="0" strike="noStrike" spc="-1">
                <a:solidFill>
                  <a:schemeClr val="dk1"/>
                </a:solidFill>
                <a:latin typeface="Arial"/>
              </a:rPr>
              <a:t>单击图标添加图片</a:t>
            </a:r>
            <a:endParaRPr lang="en-US" sz="1800" b="0" strike="noStrike" spc="-1">
              <a:solidFill>
                <a:schemeClr val="dk1"/>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Inhalt 2 Bilder">
    <p:bg>
      <p:bgPr>
        <a:solidFill>
          <a:srgbClr val="FFFFFF"/>
        </a:solidFill>
        <a:effectLst/>
      </p:bgPr>
    </p:bg>
    <p:spTree>
      <p:nvGrpSpPr>
        <p:cNvPr id="1" name=""/>
        <p:cNvGrpSpPr/>
        <p:nvPr/>
      </p:nvGrpSpPr>
      <p:grpSpPr>
        <a:xfrm>
          <a:off x="0" y="0"/>
          <a:ext cx="0" cy="0"/>
          <a:chOff x="0" y="0"/>
          <a:chExt cx="0" cy="0"/>
        </a:xfrm>
      </p:grpSpPr>
      <p:sp>
        <p:nvSpPr>
          <p:cNvPr id="132" name="PlaceHolder 1"/>
          <p:cNvSpPr>
            <a:spLocks noGrp="1"/>
          </p:cNvSpPr>
          <p:nvPr>
            <p:ph type="title"/>
          </p:nvPr>
        </p:nvSpPr>
        <p:spPr>
          <a:xfrm>
            <a:off x="731880" y="260280"/>
            <a:ext cx="10727640" cy="899280"/>
          </a:xfrm>
          <a:prstGeom prst="rect">
            <a:avLst/>
          </a:prstGeom>
          <a:noFill/>
          <a:ln w="0">
            <a:noFill/>
          </a:ln>
        </p:spPr>
        <p:txBody>
          <a:bodyPr lIns="0" tIns="0" rIns="0" bIns="0" anchor="t">
            <a:noAutofit/>
          </a:bodyPr>
          <a:lstStyle/>
          <a:p>
            <a:pPr indent="0" defTabSz="914400">
              <a:lnSpc>
                <a:spcPct val="90000"/>
              </a:lnSpc>
              <a:buNone/>
              <a:tabLst>
                <a:tab pos="0" algn="l"/>
              </a:tabLst>
            </a:pPr>
            <a:r>
              <a:rPr lang="zh-CN" sz="2600" b="0" strike="noStrike" spc="-1">
                <a:solidFill>
                  <a:schemeClr val="dk1"/>
                </a:solidFill>
                <a:latin typeface="Arial"/>
              </a:rPr>
              <a:t>单击此处编辑母版标题样式</a:t>
            </a:r>
            <a:endParaRPr lang="en-US" sz="2600" b="0" strike="noStrike" spc="-1">
              <a:solidFill>
                <a:schemeClr val="dk1"/>
              </a:solidFill>
              <a:latin typeface="Arial"/>
            </a:endParaRPr>
          </a:p>
        </p:txBody>
      </p:sp>
      <p:sp>
        <p:nvSpPr>
          <p:cNvPr id="133" name="PlaceHolder 2"/>
          <p:cNvSpPr>
            <a:spLocks noGrp="1"/>
          </p:cNvSpPr>
          <p:nvPr>
            <p:ph type="body"/>
          </p:nvPr>
        </p:nvSpPr>
        <p:spPr>
          <a:xfrm>
            <a:off x="731880" y="5121720"/>
            <a:ext cx="5255280" cy="1151280"/>
          </a:xfrm>
          <a:prstGeom prst="rect">
            <a:avLst/>
          </a:prstGeom>
          <a:noFill/>
          <a:ln w="0">
            <a:noFill/>
          </a:ln>
        </p:spPr>
        <p:txBody>
          <a:bodyPr lIns="0" tIns="0" rIns="0" bIns="0" anchor="t">
            <a:noAutofit/>
          </a:bodyPr>
          <a:lstStyle/>
          <a:p>
            <a:pPr marL="270000" indent="-270000" defTabSz="914400">
              <a:lnSpc>
                <a:spcPct val="100000"/>
              </a:lnSpc>
              <a:spcBef>
                <a:spcPts val="1001"/>
              </a:spcBef>
              <a:buClr>
                <a:srgbClr val="000000"/>
              </a:buClr>
              <a:buFont typeface="Arial"/>
              <a:buChar char="•"/>
            </a:pPr>
            <a:r>
              <a:rPr lang="zh-CN" sz="1800" b="0" strike="noStrike" spc="-1">
                <a:solidFill>
                  <a:schemeClr val="dk1"/>
                </a:solidFill>
                <a:latin typeface="Arial"/>
              </a:rPr>
              <a:t>单击此处编辑母版文本样式</a:t>
            </a:r>
            <a:endParaRPr lang="en-US" sz="1800" b="0" strike="noStrike" spc="-1">
              <a:solidFill>
                <a:schemeClr val="dk1"/>
              </a:solidFill>
              <a:latin typeface="Arial"/>
            </a:endParaRPr>
          </a:p>
          <a:p>
            <a:pPr marL="538200" lvl="1" indent="-271440" defTabSz="914400">
              <a:lnSpc>
                <a:spcPct val="100000"/>
              </a:lnSpc>
              <a:spcBef>
                <a:spcPts val="499"/>
              </a:spcBef>
              <a:buClr>
                <a:srgbClr val="000000"/>
              </a:buClr>
              <a:buFont typeface="Symbol" charset="2"/>
              <a:buChar char=""/>
            </a:pPr>
            <a:r>
              <a:rPr lang="zh-CN" sz="1800" b="0" strike="noStrike" spc="-1">
                <a:solidFill>
                  <a:schemeClr val="dk1"/>
                </a:solidFill>
                <a:latin typeface="Arial"/>
              </a:rPr>
              <a:t>二级</a:t>
            </a:r>
            <a:endParaRPr lang="en-US" sz="1800" b="0" strike="noStrike" spc="-1">
              <a:solidFill>
                <a:schemeClr val="dk1"/>
              </a:solidFill>
              <a:latin typeface="Arial"/>
            </a:endParaRPr>
          </a:p>
          <a:p>
            <a:pPr marL="810000" lvl="2" indent="-270000" defTabSz="914400">
              <a:lnSpc>
                <a:spcPct val="100000"/>
              </a:lnSpc>
              <a:spcBef>
                <a:spcPts val="499"/>
              </a:spcBef>
              <a:buClr>
                <a:srgbClr val="000000"/>
              </a:buClr>
              <a:buFont typeface="Symbol" charset="2"/>
              <a:buChar char=""/>
            </a:pPr>
            <a:r>
              <a:rPr lang="zh-CN" sz="1800" b="0" strike="noStrike" spc="-1">
                <a:solidFill>
                  <a:schemeClr val="dk1"/>
                </a:solidFill>
                <a:latin typeface="Arial"/>
              </a:rPr>
              <a:t>三级</a:t>
            </a:r>
            <a:endParaRPr lang="en-US" sz="1800" b="0" strike="noStrike" spc="-1">
              <a:solidFill>
                <a:schemeClr val="dk1"/>
              </a:solidFill>
              <a:latin typeface="Arial"/>
            </a:endParaRPr>
          </a:p>
          <a:p>
            <a:pPr marL="1080000" lvl="3" indent="-271440" defTabSz="914400">
              <a:lnSpc>
                <a:spcPct val="100000"/>
              </a:lnSpc>
              <a:spcBef>
                <a:spcPts val="499"/>
              </a:spcBef>
              <a:buClr>
                <a:srgbClr val="000000"/>
              </a:buClr>
              <a:buFont typeface="Symbol" charset="2"/>
              <a:buChar char=""/>
            </a:pPr>
            <a:r>
              <a:rPr lang="zh-CN" sz="1800" b="0" strike="noStrike" spc="-1">
                <a:solidFill>
                  <a:schemeClr val="dk1"/>
                </a:solidFill>
                <a:latin typeface="Arial"/>
              </a:rPr>
              <a:t>四级</a:t>
            </a:r>
            <a:endParaRPr lang="en-US" sz="1800" b="0" strike="noStrike" spc="-1">
              <a:solidFill>
                <a:schemeClr val="dk1"/>
              </a:solidFill>
              <a:latin typeface="Arial"/>
            </a:endParaRPr>
          </a:p>
          <a:p>
            <a:pPr marL="1350000" lvl="4" indent="-270000" defTabSz="914400">
              <a:lnSpc>
                <a:spcPct val="100000"/>
              </a:lnSpc>
              <a:spcBef>
                <a:spcPts val="499"/>
              </a:spcBef>
              <a:buClr>
                <a:srgbClr val="000000"/>
              </a:buClr>
              <a:buFont typeface="Symbol" charset="2"/>
              <a:buChar char=""/>
            </a:pPr>
            <a:r>
              <a:rPr lang="zh-CN" sz="1800" b="0" strike="noStrike" spc="-1">
                <a:solidFill>
                  <a:schemeClr val="dk1"/>
                </a:solidFill>
                <a:latin typeface="Arial"/>
              </a:rPr>
              <a:t>五级</a:t>
            </a:r>
            <a:endParaRPr lang="en-US" sz="1800" b="0" strike="noStrike" spc="-1">
              <a:solidFill>
                <a:schemeClr val="dk1"/>
              </a:solidFill>
              <a:latin typeface="Arial"/>
            </a:endParaRPr>
          </a:p>
        </p:txBody>
      </p:sp>
      <p:sp>
        <p:nvSpPr>
          <p:cNvPr id="134" name="PlaceHolder 3"/>
          <p:cNvSpPr>
            <a:spLocks noGrp="1"/>
          </p:cNvSpPr>
          <p:nvPr>
            <p:ph type="dt" idx="22"/>
          </p:nvPr>
        </p:nvSpPr>
        <p:spPr>
          <a:xfrm>
            <a:off x="10473840" y="6522480"/>
            <a:ext cx="611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CH" sz="800" b="0" strike="noStrike" spc="-1">
                <a:solidFill>
                  <a:schemeClr val="dk1"/>
                </a:solidFill>
                <a:latin typeface="Arial"/>
              </a:defRPr>
            </a:lvl1pPr>
          </a:lstStyle>
          <a:p>
            <a:pPr indent="0" defTabSz="914400">
              <a:lnSpc>
                <a:spcPct val="100000"/>
              </a:lnSpc>
              <a:buNone/>
              <a:tabLst>
                <a:tab pos="0" algn="l"/>
              </a:tabLst>
            </a:pPr>
            <a:r>
              <a:rPr lang="de-CH" sz="800" b="0" strike="noStrike" spc="-1">
                <a:solidFill>
                  <a:schemeClr val="dk1"/>
                </a:solidFill>
                <a:latin typeface="Arial"/>
              </a:rPr>
              <a:t> </a:t>
            </a:r>
            <a:endParaRPr lang="en-US" sz="800" b="0" strike="noStrike" spc="-1">
              <a:solidFill>
                <a:srgbClr val="000000"/>
              </a:solidFill>
              <a:latin typeface="Calibri"/>
            </a:endParaRPr>
          </a:p>
        </p:txBody>
      </p:sp>
      <p:sp>
        <p:nvSpPr>
          <p:cNvPr id="135" name="PlaceHolder 4"/>
          <p:cNvSpPr>
            <a:spLocks noGrp="1"/>
          </p:cNvSpPr>
          <p:nvPr>
            <p:ph type="ftr" idx="23"/>
          </p:nvPr>
        </p:nvSpPr>
        <p:spPr>
          <a:xfrm>
            <a:off x="2171880" y="6522480"/>
            <a:ext cx="5399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DE" sz="800" b="0" strike="noStrike" spc="-1">
                <a:solidFill>
                  <a:schemeClr val="dk1"/>
                </a:solidFill>
                <a:latin typeface="Arial"/>
              </a:defRPr>
            </a:lvl1pPr>
          </a:lstStyle>
          <a:p>
            <a:pPr indent="0" defTabSz="914400">
              <a:lnSpc>
                <a:spcPct val="100000"/>
              </a:lnSpc>
              <a:buNone/>
              <a:tabLst>
                <a:tab pos="0" algn="l"/>
              </a:tabLst>
            </a:pPr>
            <a:r>
              <a:rPr lang="de-DE" sz="800" b="0" strike="noStrike" spc="-1">
                <a:solidFill>
                  <a:schemeClr val="dk1"/>
                </a:solidFill>
                <a:latin typeface="Arial"/>
              </a:rPr>
              <a:t> </a:t>
            </a:r>
            <a:endParaRPr lang="en-US" sz="800" b="0" strike="noStrike" spc="-1">
              <a:solidFill>
                <a:srgbClr val="000000"/>
              </a:solidFill>
              <a:latin typeface="Calibri"/>
            </a:endParaRPr>
          </a:p>
        </p:txBody>
      </p:sp>
      <p:sp>
        <p:nvSpPr>
          <p:cNvPr id="136" name="PlaceHolder 5"/>
          <p:cNvSpPr>
            <a:spLocks noGrp="1"/>
          </p:cNvSpPr>
          <p:nvPr>
            <p:ph type="sldNum" idx="24"/>
          </p:nvPr>
        </p:nvSpPr>
        <p:spPr>
          <a:xfrm>
            <a:off x="11137680" y="6522480"/>
            <a:ext cx="321840" cy="215280"/>
          </a:xfrm>
          <a:prstGeom prst="rect">
            <a:avLst/>
          </a:prstGeom>
          <a:noFill/>
          <a:ln w="0">
            <a:noFill/>
          </a:ln>
        </p:spPr>
        <p:txBody>
          <a:bodyPr lIns="0" tIns="0" rIns="0" bIns="0" anchor="ctr">
            <a:noAutofit/>
          </a:bodyPr>
          <a:lstStyle>
            <a:lvl1pPr indent="0" algn="r" defTabSz="914400">
              <a:lnSpc>
                <a:spcPct val="100000"/>
              </a:lnSpc>
              <a:buNone/>
              <a:tabLst>
                <a:tab pos="0" algn="l"/>
              </a:tabLst>
              <a:defRPr lang="de-CH" sz="800" b="0" strike="noStrike" spc="-1">
                <a:solidFill>
                  <a:schemeClr val="dk1"/>
                </a:solidFill>
                <a:latin typeface="Arial"/>
              </a:defRPr>
            </a:lvl1pPr>
          </a:lstStyle>
          <a:p>
            <a:pPr indent="0" algn="r" defTabSz="914400">
              <a:lnSpc>
                <a:spcPct val="100000"/>
              </a:lnSpc>
              <a:buNone/>
              <a:tabLst>
                <a:tab pos="0" algn="l"/>
              </a:tabLst>
            </a:pPr>
            <a:fld id="{D9A6AFA7-EF04-47A1-9269-B12D1F14F5B2}" type="slidenum">
              <a:rPr lang="de-CH" sz="800" b="0" strike="noStrike" spc="-1">
                <a:solidFill>
                  <a:schemeClr val="dk1"/>
                </a:solidFill>
                <a:latin typeface="Arial"/>
              </a:rPr>
              <a:t>‹#›</a:t>
            </a:fld>
            <a:endParaRPr lang="en-US" sz="800" b="0" strike="noStrike" spc="-1">
              <a:solidFill>
                <a:srgbClr val="000000"/>
              </a:solidFill>
              <a:latin typeface="Calibri"/>
            </a:endParaRPr>
          </a:p>
        </p:txBody>
      </p:sp>
      <p:pic>
        <p:nvPicPr>
          <p:cNvPr id="137" name="Grafik 6"/>
          <p:cNvPicPr/>
          <p:nvPr/>
        </p:nvPicPr>
        <p:blipFill>
          <a:blip r:embed="rId2">
            <a:extLst>
              <a:ext uri="{96DAC541-7B7A-43D3-8B79-37D633B846F1}">
                <asvg:svgBlip xmlns:asvg="http://schemas.microsoft.com/office/drawing/2016/SVG/main" r:embed="rId3"/>
              </a:ext>
            </a:extLst>
          </a:blip>
          <a:stretch/>
        </p:blipFill>
        <p:spPr>
          <a:xfrm>
            <a:off x="731880" y="6507000"/>
            <a:ext cx="983880" cy="161280"/>
          </a:xfrm>
          <a:prstGeom prst="rect">
            <a:avLst/>
          </a:prstGeom>
          <a:noFill/>
          <a:ln w="0">
            <a:noFill/>
          </a:ln>
        </p:spPr>
      </p:pic>
      <p:sp>
        <p:nvSpPr>
          <p:cNvPr id="138" name="PlaceHolder 6"/>
          <p:cNvSpPr>
            <a:spLocks noGrp="1"/>
          </p:cNvSpPr>
          <p:nvPr>
            <p:ph type="body"/>
          </p:nvPr>
        </p:nvSpPr>
        <p:spPr>
          <a:xfrm>
            <a:off x="731880" y="1413000"/>
            <a:ext cx="5255280" cy="3419280"/>
          </a:xfrm>
          <a:prstGeom prst="rect">
            <a:avLst/>
          </a:prstGeom>
          <a:noFill/>
          <a:ln w="0">
            <a:noFill/>
          </a:ln>
        </p:spPr>
        <p:txBody>
          <a:bodyPr lIns="90000" tIns="900000" rIns="90000" bIns="45000" anchor="t">
            <a:noAutofit/>
          </a:bodyPr>
          <a:lstStyle/>
          <a:p>
            <a:pPr marL="228600" indent="0" algn="ctr" defTabSz="914400">
              <a:lnSpc>
                <a:spcPct val="100000"/>
              </a:lnSpc>
              <a:spcBef>
                <a:spcPts val="1001"/>
              </a:spcBef>
              <a:buNone/>
              <a:tabLst>
                <a:tab pos="0" algn="l"/>
              </a:tabLst>
            </a:pPr>
            <a:r>
              <a:rPr lang="zh-CN" sz="1800" b="0" strike="noStrike" spc="-1">
                <a:solidFill>
                  <a:schemeClr val="dk1"/>
                </a:solidFill>
                <a:latin typeface="Arial"/>
              </a:rPr>
              <a:t>单击图标添加图片</a:t>
            </a:r>
            <a:endParaRPr lang="en-US" sz="1800" b="0" strike="noStrike" spc="-1">
              <a:solidFill>
                <a:schemeClr val="dk1"/>
              </a:solidFill>
              <a:latin typeface="Arial"/>
            </a:endParaRPr>
          </a:p>
        </p:txBody>
      </p:sp>
      <p:sp>
        <p:nvSpPr>
          <p:cNvPr id="139" name="PlaceHolder 7"/>
          <p:cNvSpPr>
            <a:spLocks noGrp="1"/>
          </p:cNvSpPr>
          <p:nvPr>
            <p:ph type="body"/>
          </p:nvPr>
        </p:nvSpPr>
        <p:spPr>
          <a:xfrm>
            <a:off x="6204240" y="1413000"/>
            <a:ext cx="5255280" cy="3419280"/>
          </a:xfrm>
          <a:prstGeom prst="rect">
            <a:avLst/>
          </a:prstGeom>
          <a:noFill/>
          <a:ln w="0">
            <a:noFill/>
          </a:ln>
        </p:spPr>
        <p:txBody>
          <a:bodyPr lIns="90000" tIns="900000" rIns="90000" bIns="45000" anchor="t">
            <a:noAutofit/>
          </a:bodyPr>
          <a:lstStyle/>
          <a:p>
            <a:pPr marL="228600" indent="0" algn="ctr" defTabSz="914400">
              <a:lnSpc>
                <a:spcPct val="100000"/>
              </a:lnSpc>
              <a:spcBef>
                <a:spcPts val="1001"/>
              </a:spcBef>
              <a:buNone/>
              <a:tabLst>
                <a:tab pos="0" algn="l"/>
              </a:tabLst>
            </a:pPr>
            <a:r>
              <a:rPr lang="zh-CN" sz="1800" b="0" strike="noStrike" spc="-1">
                <a:solidFill>
                  <a:schemeClr val="dk1"/>
                </a:solidFill>
                <a:latin typeface="Arial"/>
              </a:rPr>
              <a:t>单击图标添加图片</a:t>
            </a:r>
            <a:endParaRPr lang="en-US" sz="1800" b="0" strike="noStrike" spc="-1">
              <a:solidFill>
                <a:schemeClr val="dk1"/>
              </a:solidFill>
              <a:latin typeface="Arial"/>
            </a:endParaRPr>
          </a:p>
        </p:txBody>
      </p:sp>
      <p:sp>
        <p:nvSpPr>
          <p:cNvPr id="140" name="PlaceHolder 8"/>
          <p:cNvSpPr>
            <a:spLocks noGrp="1"/>
          </p:cNvSpPr>
          <p:nvPr>
            <p:ph type="body"/>
          </p:nvPr>
        </p:nvSpPr>
        <p:spPr>
          <a:xfrm>
            <a:off x="6204240" y="5121720"/>
            <a:ext cx="5255280" cy="1151280"/>
          </a:xfrm>
          <a:prstGeom prst="rect">
            <a:avLst/>
          </a:prstGeom>
          <a:noFill/>
          <a:ln w="0">
            <a:noFill/>
          </a:ln>
        </p:spPr>
        <p:txBody>
          <a:bodyPr lIns="0" tIns="0" rIns="0" bIns="0" anchor="t">
            <a:noAutofit/>
          </a:bodyPr>
          <a:lstStyle/>
          <a:p>
            <a:pPr marL="270000" indent="-270000" defTabSz="914400">
              <a:lnSpc>
                <a:spcPct val="100000"/>
              </a:lnSpc>
              <a:spcBef>
                <a:spcPts val="1001"/>
              </a:spcBef>
              <a:buClr>
                <a:srgbClr val="000000"/>
              </a:buClr>
              <a:buFont typeface="Arial"/>
              <a:buChar char="•"/>
            </a:pPr>
            <a:r>
              <a:rPr lang="zh-CN" sz="1800" b="0" strike="noStrike" spc="-1">
                <a:solidFill>
                  <a:schemeClr val="dk1"/>
                </a:solidFill>
                <a:latin typeface="Arial"/>
              </a:rPr>
              <a:t>单击此处编辑母版文本样式</a:t>
            </a:r>
            <a:endParaRPr lang="en-US" sz="1800" b="0" strike="noStrike" spc="-1">
              <a:solidFill>
                <a:schemeClr val="dk1"/>
              </a:solidFill>
              <a:latin typeface="Arial"/>
            </a:endParaRPr>
          </a:p>
          <a:p>
            <a:pPr marL="538200" lvl="1" indent="-271440" defTabSz="914400">
              <a:lnSpc>
                <a:spcPct val="100000"/>
              </a:lnSpc>
              <a:spcBef>
                <a:spcPts val="499"/>
              </a:spcBef>
              <a:buClr>
                <a:srgbClr val="000000"/>
              </a:buClr>
              <a:buFont typeface="Symbol" charset="2"/>
              <a:buChar char=""/>
            </a:pPr>
            <a:r>
              <a:rPr lang="zh-CN" sz="1800" b="0" strike="noStrike" spc="-1">
                <a:solidFill>
                  <a:schemeClr val="dk1"/>
                </a:solidFill>
                <a:latin typeface="Arial"/>
              </a:rPr>
              <a:t>二级</a:t>
            </a:r>
            <a:endParaRPr lang="en-US" sz="1800" b="0" strike="noStrike" spc="-1">
              <a:solidFill>
                <a:schemeClr val="dk1"/>
              </a:solidFill>
              <a:latin typeface="Arial"/>
            </a:endParaRPr>
          </a:p>
          <a:p>
            <a:pPr marL="810000" lvl="2" indent="-270000" defTabSz="914400">
              <a:lnSpc>
                <a:spcPct val="100000"/>
              </a:lnSpc>
              <a:spcBef>
                <a:spcPts val="499"/>
              </a:spcBef>
              <a:buClr>
                <a:srgbClr val="000000"/>
              </a:buClr>
              <a:buFont typeface="Symbol" charset="2"/>
              <a:buChar char=""/>
            </a:pPr>
            <a:r>
              <a:rPr lang="zh-CN" sz="1800" b="0" strike="noStrike" spc="-1">
                <a:solidFill>
                  <a:schemeClr val="dk1"/>
                </a:solidFill>
                <a:latin typeface="Arial"/>
              </a:rPr>
              <a:t>三级</a:t>
            </a:r>
            <a:endParaRPr lang="en-US" sz="1800" b="0" strike="noStrike" spc="-1">
              <a:solidFill>
                <a:schemeClr val="dk1"/>
              </a:solidFill>
              <a:latin typeface="Arial"/>
            </a:endParaRPr>
          </a:p>
          <a:p>
            <a:pPr marL="1080000" lvl="3" indent="-271440" defTabSz="914400">
              <a:lnSpc>
                <a:spcPct val="100000"/>
              </a:lnSpc>
              <a:spcBef>
                <a:spcPts val="499"/>
              </a:spcBef>
              <a:buClr>
                <a:srgbClr val="000000"/>
              </a:buClr>
              <a:buFont typeface="Symbol" charset="2"/>
              <a:buChar char=""/>
            </a:pPr>
            <a:r>
              <a:rPr lang="zh-CN" sz="1800" b="0" strike="noStrike" spc="-1">
                <a:solidFill>
                  <a:schemeClr val="dk1"/>
                </a:solidFill>
                <a:latin typeface="Arial"/>
              </a:rPr>
              <a:t>四级</a:t>
            </a:r>
            <a:endParaRPr lang="en-US" sz="1800" b="0" strike="noStrike" spc="-1">
              <a:solidFill>
                <a:schemeClr val="dk1"/>
              </a:solidFill>
              <a:latin typeface="Arial"/>
            </a:endParaRPr>
          </a:p>
          <a:p>
            <a:pPr marL="1350000" lvl="4" indent="-270000" defTabSz="914400">
              <a:lnSpc>
                <a:spcPct val="100000"/>
              </a:lnSpc>
              <a:spcBef>
                <a:spcPts val="499"/>
              </a:spcBef>
              <a:buClr>
                <a:srgbClr val="000000"/>
              </a:buClr>
              <a:buFont typeface="Symbol" charset="2"/>
              <a:buChar char=""/>
            </a:pPr>
            <a:r>
              <a:rPr lang="zh-CN" sz="1800" b="0" strike="noStrike" spc="-1">
                <a:solidFill>
                  <a:schemeClr val="dk1"/>
                </a:solidFill>
                <a:latin typeface="Arial"/>
              </a:rPr>
              <a:t>五级</a:t>
            </a:r>
            <a:endParaRPr lang="en-US" sz="1800" b="0" strike="noStrike" spc="-1">
              <a:solidFill>
                <a:schemeClr val="dk1"/>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Inhalt 3 Bilder">
    <p:bg>
      <p:bgPr>
        <a:solidFill>
          <a:srgbClr val="FFFFFF"/>
        </a:solidFill>
        <a:effectLst/>
      </p:bgPr>
    </p:bg>
    <p:spTree>
      <p:nvGrpSpPr>
        <p:cNvPr id="1" name=""/>
        <p:cNvGrpSpPr/>
        <p:nvPr/>
      </p:nvGrpSpPr>
      <p:grpSpPr>
        <a:xfrm>
          <a:off x="0" y="0"/>
          <a:ext cx="0" cy="0"/>
          <a:chOff x="0" y="0"/>
          <a:chExt cx="0" cy="0"/>
        </a:xfrm>
      </p:grpSpPr>
      <p:sp>
        <p:nvSpPr>
          <p:cNvPr id="141" name="PlaceHolder 1"/>
          <p:cNvSpPr>
            <a:spLocks noGrp="1"/>
          </p:cNvSpPr>
          <p:nvPr>
            <p:ph type="title"/>
          </p:nvPr>
        </p:nvSpPr>
        <p:spPr>
          <a:xfrm>
            <a:off x="731880" y="260280"/>
            <a:ext cx="10727640" cy="899280"/>
          </a:xfrm>
          <a:prstGeom prst="rect">
            <a:avLst/>
          </a:prstGeom>
          <a:noFill/>
          <a:ln w="0">
            <a:noFill/>
          </a:ln>
        </p:spPr>
        <p:txBody>
          <a:bodyPr lIns="0" tIns="0" rIns="0" bIns="0" anchor="t">
            <a:noAutofit/>
          </a:bodyPr>
          <a:lstStyle/>
          <a:p>
            <a:pPr indent="0" defTabSz="914400">
              <a:lnSpc>
                <a:spcPct val="90000"/>
              </a:lnSpc>
              <a:buNone/>
              <a:tabLst>
                <a:tab pos="0" algn="l"/>
              </a:tabLst>
            </a:pPr>
            <a:r>
              <a:rPr lang="zh-CN" sz="2600" b="0" strike="noStrike" spc="-1">
                <a:solidFill>
                  <a:schemeClr val="dk1"/>
                </a:solidFill>
                <a:latin typeface="Arial"/>
              </a:rPr>
              <a:t>单击此处编辑母版标题样式</a:t>
            </a:r>
            <a:endParaRPr lang="en-US" sz="2600" b="0" strike="noStrike" spc="-1">
              <a:solidFill>
                <a:schemeClr val="dk1"/>
              </a:solidFill>
              <a:latin typeface="Arial"/>
            </a:endParaRPr>
          </a:p>
        </p:txBody>
      </p:sp>
      <p:sp>
        <p:nvSpPr>
          <p:cNvPr id="142" name="PlaceHolder 2"/>
          <p:cNvSpPr>
            <a:spLocks noGrp="1"/>
          </p:cNvSpPr>
          <p:nvPr>
            <p:ph type="body"/>
          </p:nvPr>
        </p:nvSpPr>
        <p:spPr>
          <a:xfrm>
            <a:off x="731880" y="4166280"/>
            <a:ext cx="10727640" cy="2123640"/>
          </a:xfrm>
          <a:prstGeom prst="rect">
            <a:avLst/>
          </a:prstGeom>
          <a:noFill/>
          <a:ln w="0">
            <a:noFill/>
          </a:ln>
        </p:spPr>
        <p:txBody>
          <a:bodyPr lIns="0" tIns="0" rIns="0" bIns="0" anchor="t">
            <a:noAutofit/>
          </a:bodyPr>
          <a:lstStyle/>
          <a:p>
            <a:pPr marL="270000" indent="-270000" defTabSz="914400">
              <a:lnSpc>
                <a:spcPct val="100000"/>
              </a:lnSpc>
              <a:spcBef>
                <a:spcPts val="1001"/>
              </a:spcBef>
              <a:buClr>
                <a:srgbClr val="000000"/>
              </a:buClr>
              <a:buFont typeface="Arial"/>
              <a:buChar char="•"/>
            </a:pPr>
            <a:r>
              <a:rPr lang="zh-CN" sz="1800" b="0" strike="noStrike" spc="-1">
                <a:solidFill>
                  <a:schemeClr val="dk1"/>
                </a:solidFill>
                <a:latin typeface="Arial"/>
              </a:rPr>
              <a:t>单击此处编辑母版文本样式</a:t>
            </a:r>
            <a:endParaRPr lang="en-US" sz="1800" b="0" strike="noStrike" spc="-1">
              <a:solidFill>
                <a:schemeClr val="dk1"/>
              </a:solidFill>
              <a:latin typeface="Arial"/>
            </a:endParaRPr>
          </a:p>
          <a:p>
            <a:pPr marL="538200" lvl="1" indent="-271440" defTabSz="914400">
              <a:lnSpc>
                <a:spcPct val="100000"/>
              </a:lnSpc>
              <a:spcBef>
                <a:spcPts val="499"/>
              </a:spcBef>
              <a:buClr>
                <a:srgbClr val="000000"/>
              </a:buClr>
              <a:buFont typeface="Symbol" charset="2"/>
              <a:buChar char=""/>
            </a:pPr>
            <a:r>
              <a:rPr lang="zh-CN" sz="1800" b="0" strike="noStrike" spc="-1">
                <a:solidFill>
                  <a:schemeClr val="dk1"/>
                </a:solidFill>
                <a:latin typeface="Arial"/>
              </a:rPr>
              <a:t>二级</a:t>
            </a:r>
            <a:endParaRPr lang="en-US" sz="1800" b="0" strike="noStrike" spc="-1">
              <a:solidFill>
                <a:schemeClr val="dk1"/>
              </a:solidFill>
              <a:latin typeface="Arial"/>
            </a:endParaRPr>
          </a:p>
          <a:p>
            <a:pPr marL="810000" lvl="2" indent="-270000" defTabSz="914400">
              <a:lnSpc>
                <a:spcPct val="100000"/>
              </a:lnSpc>
              <a:spcBef>
                <a:spcPts val="499"/>
              </a:spcBef>
              <a:buClr>
                <a:srgbClr val="000000"/>
              </a:buClr>
              <a:buFont typeface="Symbol" charset="2"/>
              <a:buChar char=""/>
            </a:pPr>
            <a:r>
              <a:rPr lang="zh-CN" sz="1800" b="0" strike="noStrike" spc="-1">
                <a:solidFill>
                  <a:schemeClr val="dk1"/>
                </a:solidFill>
                <a:latin typeface="Arial"/>
              </a:rPr>
              <a:t>三级</a:t>
            </a:r>
            <a:endParaRPr lang="en-US" sz="1800" b="0" strike="noStrike" spc="-1">
              <a:solidFill>
                <a:schemeClr val="dk1"/>
              </a:solidFill>
              <a:latin typeface="Arial"/>
            </a:endParaRPr>
          </a:p>
          <a:p>
            <a:pPr marL="1080000" lvl="3" indent="-271440" defTabSz="914400">
              <a:lnSpc>
                <a:spcPct val="100000"/>
              </a:lnSpc>
              <a:spcBef>
                <a:spcPts val="499"/>
              </a:spcBef>
              <a:buClr>
                <a:srgbClr val="000000"/>
              </a:buClr>
              <a:buFont typeface="Symbol" charset="2"/>
              <a:buChar char=""/>
            </a:pPr>
            <a:r>
              <a:rPr lang="zh-CN" sz="1800" b="0" strike="noStrike" spc="-1">
                <a:solidFill>
                  <a:schemeClr val="dk1"/>
                </a:solidFill>
                <a:latin typeface="Arial"/>
              </a:rPr>
              <a:t>四级</a:t>
            </a:r>
            <a:endParaRPr lang="en-US" sz="1800" b="0" strike="noStrike" spc="-1">
              <a:solidFill>
                <a:schemeClr val="dk1"/>
              </a:solidFill>
              <a:latin typeface="Arial"/>
            </a:endParaRPr>
          </a:p>
          <a:p>
            <a:pPr marL="1350000" lvl="4" indent="-270000" defTabSz="914400">
              <a:lnSpc>
                <a:spcPct val="100000"/>
              </a:lnSpc>
              <a:spcBef>
                <a:spcPts val="499"/>
              </a:spcBef>
              <a:buClr>
                <a:srgbClr val="000000"/>
              </a:buClr>
              <a:buFont typeface="Symbol" charset="2"/>
              <a:buChar char=""/>
            </a:pPr>
            <a:r>
              <a:rPr lang="zh-CN" sz="1800" b="0" strike="noStrike" spc="-1">
                <a:solidFill>
                  <a:schemeClr val="dk1"/>
                </a:solidFill>
                <a:latin typeface="Arial"/>
              </a:rPr>
              <a:t>五级</a:t>
            </a:r>
            <a:endParaRPr lang="en-US" sz="1800" b="0" strike="noStrike" spc="-1">
              <a:solidFill>
                <a:schemeClr val="dk1"/>
              </a:solidFill>
              <a:latin typeface="Arial"/>
            </a:endParaRPr>
          </a:p>
        </p:txBody>
      </p:sp>
      <p:sp>
        <p:nvSpPr>
          <p:cNvPr id="143" name="PlaceHolder 3"/>
          <p:cNvSpPr>
            <a:spLocks noGrp="1"/>
          </p:cNvSpPr>
          <p:nvPr>
            <p:ph type="dt" idx="25"/>
          </p:nvPr>
        </p:nvSpPr>
        <p:spPr>
          <a:xfrm>
            <a:off x="10473840" y="6522480"/>
            <a:ext cx="611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CH" sz="800" b="0" strike="noStrike" spc="-1">
                <a:solidFill>
                  <a:schemeClr val="dk1"/>
                </a:solidFill>
                <a:latin typeface="Arial"/>
              </a:defRPr>
            </a:lvl1pPr>
          </a:lstStyle>
          <a:p>
            <a:pPr indent="0" defTabSz="914400">
              <a:lnSpc>
                <a:spcPct val="100000"/>
              </a:lnSpc>
              <a:buNone/>
              <a:tabLst>
                <a:tab pos="0" algn="l"/>
              </a:tabLst>
            </a:pPr>
            <a:r>
              <a:rPr lang="de-CH" sz="800" b="0" strike="noStrike" spc="-1">
                <a:solidFill>
                  <a:schemeClr val="dk1"/>
                </a:solidFill>
                <a:latin typeface="Arial"/>
              </a:rPr>
              <a:t> </a:t>
            </a:r>
            <a:endParaRPr lang="en-US" sz="800" b="0" strike="noStrike" spc="-1">
              <a:solidFill>
                <a:srgbClr val="000000"/>
              </a:solidFill>
              <a:latin typeface="Calibri"/>
            </a:endParaRPr>
          </a:p>
        </p:txBody>
      </p:sp>
      <p:sp>
        <p:nvSpPr>
          <p:cNvPr id="144" name="PlaceHolder 4"/>
          <p:cNvSpPr>
            <a:spLocks noGrp="1"/>
          </p:cNvSpPr>
          <p:nvPr>
            <p:ph type="ftr" idx="26"/>
          </p:nvPr>
        </p:nvSpPr>
        <p:spPr>
          <a:xfrm>
            <a:off x="2171880" y="6522480"/>
            <a:ext cx="5399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DE" sz="800" b="0" strike="noStrike" spc="-1">
                <a:solidFill>
                  <a:schemeClr val="dk1"/>
                </a:solidFill>
                <a:latin typeface="Arial"/>
              </a:defRPr>
            </a:lvl1pPr>
          </a:lstStyle>
          <a:p>
            <a:pPr indent="0" defTabSz="914400">
              <a:lnSpc>
                <a:spcPct val="100000"/>
              </a:lnSpc>
              <a:buNone/>
              <a:tabLst>
                <a:tab pos="0" algn="l"/>
              </a:tabLst>
            </a:pPr>
            <a:r>
              <a:rPr lang="de-DE" sz="800" b="0" strike="noStrike" spc="-1">
                <a:solidFill>
                  <a:schemeClr val="dk1"/>
                </a:solidFill>
                <a:latin typeface="Arial"/>
              </a:rPr>
              <a:t> </a:t>
            </a:r>
            <a:endParaRPr lang="en-US" sz="800" b="0" strike="noStrike" spc="-1">
              <a:solidFill>
                <a:srgbClr val="000000"/>
              </a:solidFill>
              <a:latin typeface="Calibri"/>
            </a:endParaRPr>
          </a:p>
        </p:txBody>
      </p:sp>
      <p:sp>
        <p:nvSpPr>
          <p:cNvPr id="145" name="PlaceHolder 5"/>
          <p:cNvSpPr>
            <a:spLocks noGrp="1"/>
          </p:cNvSpPr>
          <p:nvPr>
            <p:ph type="sldNum" idx="27"/>
          </p:nvPr>
        </p:nvSpPr>
        <p:spPr>
          <a:xfrm>
            <a:off x="11137680" y="6522480"/>
            <a:ext cx="321840" cy="215280"/>
          </a:xfrm>
          <a:prstGeom prst="rect">
            <a:avLst/>
          </a:prstGeom>
          <a:noFill/>
          <a:ln w="0">
            <a:noFill/>
          </a:ln>
        </p:spPr>
        <p:txBody>
          <a:bodyPr lIns="0" tIns="0" rIns="0" bIns="0" anchor="ctr">
            <a:noAutofit/>
          </a:bodyPr>
          <a:lstStyle>
            <a:lvl1pPr indent="0" algn="r" defTabSz="914400">
              <a:lnSpc>
                <a:spcPct val="100000"/>
              </a:lnSpc>
              <a:buNone/>
              <a:tabLst>
                <a:tab pos="0" algn="l"/>
              </a:tabLst>
              <a:defRPr lang="de-CH" sz="800" b="0" strike="noStrike" spc="-1">
                <a:solidFill>
                  <a:schemeClr val="dk1"/>
                </a:solidFill>
                <a:latin typeface="Arial"/>
              </a:defRPr>
            </a:lvl1pPr>
          </a:lstStyle>
          <a:p>
            <a:pPr indent="0" algn="r" defTabSz="914400">
              <a:lnSpc>
                <a:spcPct val="100000"/>
              </a:lnSpc>
              <a:buNone/>
              <a:tabLst>
                <a:tab pos="0" algn="l"/>
              </a:tabLst>
            </a:pPr>
            <a:fld id="{D8C22508-942B-42B6-9ED5-27397FED8417}" type="slidenum">
              <a:rPr lang="de-CH" sz="800" b="0" strike="noStrike" spc="-1">
                <a:solidFill>
                  <a:schemeClr val="dk1"/>
                </a:solidFill>
                <a:latin typeface="Arial"/>
              </a:rPr>
              <a:t>‹#›</a:t>
            </a:fld>
            <a:endParaRPr lang="en-US" sz="800" b="0" strike="noStrike" spc="-1">
              <a:solidFill>
                <a:srgbClr val="000000"/>
              </a:solidFill>
              <a:latin typeface="Calibri"/>
            </a:endParaRPr>
          </a:p>
        </p:txBody>
      </p:sp>
      <p:pic>
        <p:nvPicPr>
          <p:cNvPr id="146" name="Grafik 6"/>
          <p:cNvPicPr/>
          <p:nvPr/>
        </p:nvPicPr>
        <p:blipFill>
          <a:blip r:embed="rId2">
            <a:extLst>
              <a:ext uri="{96DAC541-7B7A-43D3-8B79-37D633B846F1}">
                <asvg:svgBlip xmlns:asvg="http://schemas.microsoft.com/office/drawing/2016/SVG/main" r:embed="rId3"/>
              </a:ext>
            </a:extLst>
          </a:blip>
          <a:stretch/>
        </p:blipFill>
        <p:spPr>
          <a:xfrm>
            <a:off x="731880" y="6507000"/>
            <a:ext cx="983880" cy="161280"/>
          </a:xfrm>
          <a:prstGeom prst="rect">
            <a:avLst/>
          </a:prstGeom>
          <a:noFill/>
          <a:ln w="0">
            <a:noFill/>
          </a:ln>
        </p:spPr>
      </p:pic>
      <p:sp>
        <p:nvSpPr>
          <p:cNvPr id="147" name="PlaceHolder 6"/>
          <p:cNvSpPr>
            <a:spLocks noGrp="1"/>
          </p:cNvSpPr>
          <p:nvPr>
            <p:ph type="body"/>
          </p:nvPr>
        </p:nvSpPr>
        <p:spPr>
          <a:xfrm>
            <a:off x="731880" y="1413000"/>
            <a:ext cx="3419280" cy="2483280"/>
          </a:xfrm>
          <a:prstGeom prst="rect">
            <a:avLst/>
          </a:prstGeom>
          <a:noFill/>
          <a:ln w="0">
            <a:noFill/>
          </a:ln>
        </p:spPr>
        <p:txBody>
          <a:bodyPr lIns="90000" tIns="360000" rIns="90000" bIns="45000" anchor="t">
            <a:noAutofit/>
          </a:bodyPr>
          <a:lstStyle/>
          <a:p>
            <a:pPr marL="228600" indent="0" algn="ctr" defTabSz="914400">
              <a:lnSpc>
                <a:spcPct val="100000"/>
              </a:lnSpc>
              <a:spcBef>
                <a:spcPts val="1001"/>
              </a:spcBef>
              <a:buNone/>
              <a:tabLst>
                <a:tab pos="0" algn="l"/>
              </a:tabLst>
            </a:pPr>
            <a:r>
              <a:rPr lang="zh-CN" sz="1800" b="0" strike="noStrike" spc="-1">
                <a:solidFill>
                  <a:schemeClr val="dk1"/>
                </a:solidFill>
                <a:latin typeface="Arial"/>
              </a:rPr>
              <a:t>单击图标添加图片</a:t>
            </a:r>
            <a:endParaRPr lang="en-US" sz="1800" b="0" strike="noStrike" spc="-1">
              <a:solidFill>
                <a:schemeClr val="dk1"/>
              </a:solidFill>
              <a:latin typeface="Arial"/>
            </a:endParaRPr>
          </a:p>
        </p:txBody>
      </p:sp>
      <p:sp>
        <p:nvSpPr>
          <p:cNvPr id="148" name="PlaceHolder 7"/>
          <p:cNvSpPr>
            <a:spLocks noGrp="1"/>
          </p:cNvSpPr>
          <p:nvPr>
            <p:ph type="body"/>
          </p:nvPr>
        </p:nvSpPr>
        <p:spPr>
          <a:xfrm>
            <a:off x="8040240" y="1414800"/>
            <a:ext cx="3419280" cy="2483280"/>
          </a:xfrm>
          <a:prstGeom prst="rect">
            <a:avLst/>
          </a:prstGeom>
          <a:noFill/>
          <a:ln w="0">
            <a:noFill/>
          </a:ln>
        </p:spPr>
        <p:txBody>
          <a:bodyPr lIns="90000" tIns="360000" rIns="90000" bIns="45000" anchor="t">
            <a:noAutofit/>
          </a:bodyPr>
          <a:lstStyle/>
          <a:p>
            <a:pPr marL="228600" indent="0" algn="ctr" defTabSz="914400">
              <a:lnSpc>
                <a:spcPct val="100000"/>
              </a:lnSpc>
              <a:spcBef>
                <a:spcPts val="1001"/>
              </a:spcBef>
              <a:buNone/>
              <a:tabLst>
                <a:tab pos="0" algn="l"/>
              </a:tabLst>
            </a:pPr>
            <a:r>
              <a:rPr lang="zh-CN" sz="1800" b="0" strike="noStrike" spc="-1">
                <a:solidFill>
                  <a:schemeClr val="dk1"/>
                </a:solidFill>
                <a:latin typeface="Arial"/>
              </a:rPr>
              <a:t>单击图标添加图片</a:t>
            </a:r>
            <a:endParaRPr lang="en-US" sz="1800" b="0" strike="noStrike" spc="-1">
              <a:solidFill>
                <a:schemeClr val="dk1"/>
              </a:solidFill>
              <a:latin typeface="Arial"/>
            </a:endParaRPr>
          </a:p>
        </p:txBody>
      </p:sp>
      <p:sp>
        <p:nvSpPr>
          <p:cNvPr id="149" name="PlaceHolder 8"/>
          <p:cNvSpPr>
            <a:spLocks noGrp="1"/>
          </p:cNvSpPr>
          <p:nvPr>
            <p:ph type="body"/>
          </p:nvPr>
        </p:nvSpPr>
        <p:spPr>
          <a:xfrm>
            <a:off x="4385880" y="1414800"/>
            <a:ext cx="3419280" cy="2483280"/>
          </a:xfrm>
          <a:prstGeom prst="rect">
            <a:avLst/>
          </a:prstGeom>
          <a:noFill/>
          <a:ln w="0">
            <a:noFill/>
          </a:ln>
        </p:spPr>
        <p:txBody>
          <a:bodyPr lIns="90000" tIns="360000" rIns="90000" bIns="45000" anchor="t">
            <a:noAutofit/>
          </a:bodyPr>
          <a:lstStyle/>
          <a:p>
            <a:pPr marL="228600" indent="0" algn="ctr" defTabSz="914400">
              <a:lnSpc>
                <a:spcPct val="100000"/>
              </a:lnSpc>
              <a:spcBef>
                <a:spcPts val="1001"/>
              </a:spcBef>
              <a:buNone/>
              <a:tabLst>
                <a:tab pos="0" algn="l"/>
              </a:tabLst>
            </a:pPr>
            <a:r>
              <a:rPr lang="zh-CN" sz="1800" b="0" strike="noStrike" spc="-1">
                <a:solidFill>
                  <a:schemeClr val="dk1"/>
                </a:solidFill>
                <a:latin typeface="Arial"/>
              </a:rPr>
              <a:t>单击图标添加图片</a:t>
            </a:r>
            <a:endParaRPr lang="en-US" sz="1800" b="0" strike="noStrike" spc="-1">
              <a:solidFill>
                <a:schemeClr val="dk1"/>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Diagram Slide D2 – 1 DGM">
    <p:bg>
      <p:bgPr>
        <a:solidFill>
          <a:srgbClr val="FFFFFF"/>
        </a:solidFill>
        <a:effectLst/>
      </p:bgPr>
    </p:bg>
    <p:spTree>
      <p:nvGrpSpPr>
        <p:cNvPr id="1" name=""/>
        <p:cNvGrpSpPr/>
        <p:nvPr/>
      </p:nvGrpSpPr>
      <p:grpSpPr>
        <a:xfrm>
          <a:off x="0" y="0"/>
          <a:ext cx="0" cy="0"/>
          <a:chOff x="0" y="0"/>
          <a:chExt cx="0" cy="0"/>
        </a:xfrm>
      </p:grpSpPr>
      <p:sp>
        <p:nvSpPr>
          <p:cNvPr id="6" name="ZoneTexte 21"/>
          <p:cNvSpPr/>
          <p:nvPr/>
        </p:nvSpPr>
        <p:spPr>
          <a:xfrm>
            <a:off x="8121960" y="9864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fr-FR" sz="5300" b="0" strike="noStrike" spc="-1">
              <a:solidFill>
                <a:schemeClr val="dk1"/>
              </a:solidFill>
              <a:latin typeface="Arial"/>
            </a:endParaRPr>
          </a:p>
        </p:txBody>
      </p:sp>
      <p:sp>
        <p:nvSpPr>
          <p:cNvPr id="7" name="TextBox 1"/>
          <p:cNvSpPr/>
          <p:nvPr/>
        </p:nvSpPr>
        <p:spPr>
          <a:xfrm>
            <a:off x="8514000" y="559800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8" name="TextBox 2"/>
          <p:cNvSpPr/>
          <p:nvPr/>
        </p:nvSpPr>
        <p:spPr>
          <a:xfrm>
            <a:off x="9570600" y="35967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9" name="PlaceHolder 1"/>
          <p:cNvSpPr>
            <a:spLocks noGrp="1"/>
          </p:cNvSpPr>
          <p:nvPr>
            <p:ph type="body"/>
          </p:nvPr>
        </p:nvSpPr>
        <p:spPr>
          <a:xfrm>
            <a:off x="288000" y="308880"/>
            <a:ext cx="10032120" cy="718920"/>
          </a:xfrm>
          <a:prstGeom prst="rect">
            <a:avLst/>
          </a:prstGeom>
          <a:noFill/>
          <a:ln w="0">
            <a:noFill/>
          </a:ln>
        </p:spPr>
        <p:txBody>
          <a:bodyPr lIns="0" tIns="0" rIns="0" bIns="0" anchor="t">
            <a:noAutofit/>
          </a:bodyPr>
          <a:lstStyle/>
          <a:p>
            <a:pPr marL="228600" indent="0" defTabSz="914400">
              <a:lnSpc>
                <a:spcPct val="90000"/>
              </a:lnSpc>
              <a:spcBef>
                <a:spcPts val="1001"/>
              </a:spcBef>
              <a:buNone/>
              <a:tabLst>
                <a:tab pos="0" algn="l"/>
              </a:tabLst>
            </a:pPr>
            <a:r>
              <a:rPr lang="en-GB" sz="2660" b="0" strike="noStrike" spc="-1">
                <a:solidFill>
                  <a:schemeClr val="dk1"/>
                </a:solidFill>
                <a:latin typeface="Arial"/>
              </a:rPr>
              <a:t>Slide title on max. 2 lines</a:t>
            </a:r>
            <a:endParaRPr lang="en-US" sz="2660" b="0" strike="noStrike" spc="-1">
              <a:solidFill>
                <a:schemeClr val="dk1"/>
              </a:solidFill>
              <a:latin typeface="Arial"/>
            </a:endParaRPr>
          </a:p>
        </p:txBody>
      </p:sp>
      <p:sp>
        <p:nvSpPr>
          <p:cNvPr id="10" name="PlaceHolder 2"/>
          <p:cNvSpPr>
            <a:spLocks noGrp="1"/>
          </p:cNvSpPr>
          <p:nvPr>
            <p:ph type="body"/>
          </p:nvPr>
        </p:nvSpPr>
        <p:spPr>
          <a:xfrm>
            <a:off x="288000" y="1172520"/>
            <a:ext cx="10032120" cy="574920"/>
          </a:xfrm>
          <a:prstGeom prst="rect">
            <a:avLst/>
          </a:prstGeom>
          <a:noFill/>
          <a:ln w="0">
            <a:noFill/>
          </a:ln>
        </p:spPr>
        <p:txBody>
          <a:bodyPr lIns="0" tIns="0" rIns="0" bIns="0" anchor="t">
            <a:noAutofit/>
          </a:bodyPr>
          <a:lstStyle/>
          <a:p>
            <a:pPr marL="228600" indent="0" defTabSz="914400">
              <a:lnSpc>
                <a:spcPct val="100000"/>
              </a:lnSpc>
              <a:spcBef>
                <a:spcPts val="1066"/>
              </a:spcBef>
              <a:buNone/>
              <a:tabLst>
                <a:tab pos="0" algn="l"/>
              </a:tabLst>
            </a:pPr>
            <a:r>
              <a:rPr lang="en-GB" sz="2130" b="0" strike="noStrike" spc="-1">
                <a:solidFill>
                  <a:schemeClr val="dk1"/>
                </a:solidFill>
                <a:latin typeface="Arial"/>
              </a:rPr>
              <a:t>Subtitle</a:t>
            </a:r>
            <a:endParaRPr lang="en-US" sz="2130" b="0" strike="noStrike" spc="-1">
              <a:solidFill>
                <a:schemeClr val="dk1"/>
              </a:solidFill>
              <a:latin typeface="Arial"/>
            </a:endParaRPr>
          </a:p>
        </p:txBody>
      </p:sp>
      <p:sp>
        <p:nvSpPr>
          <p:cNvPr id="11" name="PlaceHolder 3"/>
          <p:cNvSpPr>
            <a:spLocks noGrp="1"/>
          </p:cNvSpPr>
          <p:nvPr>
            <p:ph type="body"/>
          </p:nvPr>
        </p:nvSpPr>
        <p:spPr>
          <a:xfrm>
            <a:off x="295200" y="5856120"/>
            <a:ext cx="5663520" cy="718920"/>
          </a:xfrm>
          <a:prstGeom prst="rect">
            <a:avLst/>
          </a:prstGeom>
          <a:noFill/>
          <a:ln w="0">
            <a:noFill/>
          </a:ln>
        </p:spPr>
        <p:txBody>
          <a:bodyPr lIns="0" tIns="0" rIns="0" bIns="0" anchor="b">
            <a:noAutofit/>
          </a:bodyPr>
          <a:lstStyle/>
          <a:p>
            <a:pPr marL="228600" indent="0" defTabSz="738000">
              <a:lnSpc>
                <a:spcPct val="100000"/>
              </a:lnSpc>
              <a:spcBef>
                <a:spcPts val="1001"/>
              </a:spcBef>
              <a:buNone/>
              <a:tabLst>
                <a:tab pos="0" algn="l"/>
              </a:tabLst>
            </a:pPr>
            <a:r>
              <a:rPr lang="en-GB" sz="1070" b="0" strike="noStrike" spc="-1">
                <a:solidFill>
                  <a:schemeClr val="dk1"/>
                </a:solidFill>
                <a:latin typeface="Arial"/>
              </a:rPr>
              <a:t>Figure 1: Caption Text. Source: Source Text.</a:t>
            </a:r>
            <a:endParaRPr lang="en-US" sz="1070" b="0" strike="noStrike" spc="-1">
              <a:solidFill>
                <a:schemeClr val="dk1"/>
              </a:solidFill>
              <a:latin typeface="Arial"/>
            </a:endParaRPr>
          </a:p>
        </p:txBody>
      </p:sp>
      <p:sp>
        <p:nvSpPr>
          <p:cNvPr id="12" name="PlaceHolder 4"/>
          <p:cNvSpPr>
            <a:spLocks noGrp="1"/>
          </p:cNvSpPr>
          <p:nvPr>
            <p:ph type="body"/>
          </p:nvPr>
        </p:nvSpPr>
        <p:spPr>
          <a:xfrm>
            <a:off x="288000" y="1748520"/>
            <a:ext cx="4414680" cy="4080240"/>
          </a:xfrm>
          <a:prstGeom prst="rect">
            <a:avLst/>
          </a:prstGeom>
          <a:solidFill>
            <a:schemeClr val="lt2"/>
          </a:solidFill>
          <a:ln w="0">
            <a:noFill/>
          </a:ln>
        </p:spPr>
        <p:txBody>
          <a:bodyPr lIns="90000" tIns="45000" rIns="90000" bIns="45000" anchor="b">
            <a:noAutofit/>
          </a:bodyPr>
          <a:lstStyle/>
          <a:p>
            <a:pPr marL="228600" indent="0" algn="ctr" defTabSz="914400">
              <a:lnSpc>
                <a:spcPct val="100000"/>
              </a:lnSpc>
              <a:spcBef>
                <a:spcPts val="1001"/>
              </a:spcBef>
              <a:buNone/>
              <a:tabLst>
                <a:tab pos="0" algn="l"/>
              </a:tabLst>
            </a:pPr>
            <a:r>
              <a:rPr lang="en-GB" sz="1500" b="0" strike="noStrike" spc="-1">
                <a:solidFill>
                  <a:schemeClr val="dk2"/>
                </a:solidFill>
                <a:latin typeface="Arial"/>
              </a:rPr>
              <a:t>CLICK ON THE ICON TO INSERT AN IMAGE</a:t>
            </a:r>
            <a:endParaRPr lang="en-US" sz="1500" b="0" strike="noStrike" spc="-1">
              <a:solidFill>
                <a:schemeClr val="dk1"/>
              </a:solidFill>
              <a:latin typeface="Arial"/>
            </a:endParaRPr>
          </a:p>
        </p:txBody>
      </p:sp>
      <p:sp>
        <p:nvSpPr>
          <p:cNvPr id="13" name="PlaceHolder 5"/>
          <p:cNvSpPr>
            <a:spLocks noGrp="1"/>
          </p:cNvSpPr>
          <p:nvPr>
            <p:ph type="body"/>
          </p:nvPr>
        </p:nvSpPr>
        <p:spPr>
          <a:xfrm>
            <a:off x="4847040" y="1748520"/>
            <a:ext cx="5473080" cy="4080240"/>
          </a:xfrm>
          <a:prstGeom prst="rect">
            <a:avLst/>
          </a:prstGeom>
          <a:noFill/>
          <a:ln w="0">
            <a:noFill/>
          </a:ln>
        </p:spPr>
        <p:txBody>
          <a:bodyPr lIns="0" tIns="0" rIns="0" bIns="0" anchor="t">
            <a:noAutofit/>
          </a:bodyPr>
          <a:lstStyle/>
          <a:p>
            <a:pPr marL="380880" indent="-380880" defTabSz="914400">
              <a:lnSpc>
                <a:spcPct val="100000"/>
              </a:lnSpc>
              <a:spcBef>
                <a:spcPts val="933"/>
              </a:spcBef>
              <a:buClr>
                <a:srgbClr val="000000"/>
              </a:buClr>
              <a:buFont typeface="Arial"/>
              <a:buChar char="•"/>
            </a:pPr>
            <a:r>
              <a:rPr lang="en-GB" sz="1870" b="0" strike="noStrike" spc="-1">
                <a:solidFill>
                  <a:schemeClr val="dk1"/>
                </a:solidFill>
                <a:latin typeface="Arial"/>
              </a:rPr>
              <a:t>Add content here. </a:t>
            </a:r>
            <a:endParaRPr lang="en-US" sz="1870" b="0" strike="noStrike" spc="-1">
              <a:solidFill>
                <a:schemeClr val="dk1"/>
              </a:solidFill>
              <a:latin typeface="Arial"/>
            </a:endParaRPr>
          </a:p>
          <a:p>
            <a:pPr marL="380880" indent="-380880" defTabSz="914400">
              <a:lnSpc>
                <a:spcPct val="100000"/>
              </a:lnSpc>
              <a:spcBef>
                <a:spcPts val="933"/>
              </a:spcBef>
              <a:buClr>
                <a:srgbClr val="000000"/>
              </a:buClr>
              <a:buFont typeface="Arial"/>
              <a:buChar char="•"/>
            </a:pPr>
            <a:r>
              <a:rPr lang="en-GB" sz="1870" b="0" strike="noStrike" spc="-1">
                <a:solidFill>
                  <a:schemeClr val="dk1"/>
                </a:solidFill>
                <a:latin typeface="Arial"/>
              </a:rPr>
              <a:t>Add content here.</a:t>
            </a:r>
            <a:endParaRPr lang="en-US" sz="1870" b="0" strike="noStrike" spc="-1">
              <a:solidFill>
                <a:schemeClr val="dk1"/>
              </a:solidFill>
              <a:latin typeface="Arial"/>
            </a:endParaRPr>
          </a:p>
          <a:p>
            <a:pPr marL="380880" indent="-380880" defTabSz="914400">
              <a:lnSpc>
                <a:spcPct val="100000"/>
              </a:lnSpc>
              <a:spcBef>
                <a:spcPts val="933"/>
              </a:spcBef>
              <a:buClr>
                <a:srgbClr val="000000"/>
              </a:buClr>
              <a:buFont typeface="Arial"/>
              <a:buChar char="•"/>
            </a:pPr>
            <a:r>
              <a:rPr lang="en-GB" sz="1870" b="0" strike="noStrike" spc="-1">
                <a:solidFill>
                  <a:schemeClr val="dk1"/>
                </a:solidFill>
                <a:latin typeface="Arial"/>
              </a:rPr>
              <a:t>Add content here. Longer bullet point that has tighter line spacing. More space for text.</a:t>
            </a:r>
            <a:endParaRPr lang="en-US" sz="1870" b="0" strike="noStrike" spc="-1">
              <a:solidFill>
                <a:schemeClr val="dk1"/>
              </a:solidFill>
              <a:latin typeface="Arial"/>
            </a:endParaRPr>
          </a:p>
          <a:p>
            <a:pPr marL="380880" indent="-380880" defTabSz="914400">
              <a:lnSpc>
                <a:spcPct val="100000"/>
              </a:lnSpc>
              <a:spcBef>
                <a:spcPts val="933"/>
              </a:spcBef>
              <a:buClr>
                <a:srgbClr val="000000"/>
              </a:buClr>
              <a:buFont typeface="Arial"/>
              <a:buChar char="•"/>
            </a:pPr>
            <a:r>
              <a:rPr lang="en-GB" sz="1870" b="0" strike="noStrike" spc="-1">
                <a:solidFill>
                  <a:schemeClr val="dk1"/>
                </a:solidFill>
                <a:latin typeface="Arial"/>
              </a:rPr>
              <a:t>Add content here. Longer bullet point that has tighter line spacing. More space for text.</a:t>
            </a:r>
            <a:endParaRPr lang="en-US" sz="1870" b="0" strike="noStrike" spc="-1">
              <a:solidFill>
                <a:schemeClr val="dk1"/>
              </a:solidFill>
              <a:latin typeface="Arial"/>
            </a:endParaRPr>
          </a:p>
          <a:p>
            <a:pPr marL="380880" indent="-380880" defTabSz="914400">
              <a:lnSpc>
                <a:spcPct val="100000"/>
              </a:lnSpc>
              <a:spcBef>
                <a:spcPts val="933"/>
              </a:spcBef>
              <a:buClr>
                <a:srgbClr val="000000"/>
              </a:buClr>
              <a:buFont typeface="Arial"/>
              <a:buChar char="•"/>
            </a:pPr>
            <a:r>
              <a:rPr lang="en-GB" sz="1870" b="0" strike="noStrike" spc="-1">
                <a:solidFill>
                  <a:schemeClr val="dk1"/>
                </a:solidFill>
                <a:latin typeface="Arial"/>
              </a:rPr>
              <a:t>Add content here. Longer bullet point that has tighter line spacing. More space for text.</a:t>
            </a:r>
            <a:endParaRPr lang="en-US" sz="1870" b="0" strike="noStrike" spc="-1">
              <a:solidFill>
                <a:schemeClr val="dk1"/>
              </a:solidFill>
              <a:latin typeface="Arial"/>
            </a:endParaRPr>
          </a:p>
          <a:p>
            <a:pPr marL="380880" indent="-380880" defTabSz="914400">
              <a:lnSpc>
                <a:spcPct val="100000"/>
              </a:lnSpc>
              <a:spcBef>
                <a:spcPts val="933"/>
              </a:spcBef>
              <a:buClr>
                <a:srgbClr val="000000"/>
              </a:buClr>
              <a:buFont typeface="Arial"/>
              <a:buChar char="•"/>
            </a:pPr>
            <a:r>
              <a:rPr lang="en-GB" sz="1870" b="0" strike="noStrike" spc="-1">
                <a:solidFill>
                  <a:schemeClr val="dk1"/>
                </a:solidFill>
                <a:latin typeface="Arial"/>
              </a:rPr>
              <a:t>Add content here. Longer bullet point that has tighter line spacing. More space for text</a:t>
            </a:r>
            <a:endParaRPr lang="en-US" sz="1870" b="0" strike="noStrike" spc="-1">
              <a:solidFill>
                <a:schemeClr val="dk1"/>
              </a:solidFill>
              <a:latin typeface="Arial"/>
            </a:endParaRPr>
          </a:p>
          <a:p>
            <a:pPr marL="380880" indent="-380880" defTabSz="914400">
              <a:lnSpc>
                <a:spcPct val="100000"/>
              </a:lnSpc>
              <a:spcBef>
                <a:spcPts val="933"/>
              </a:spcBef>
              <a:buClr>
                <a:srgbClr val="000000"/>
              </a:buClr>
              <a:buFont typeface="Arial"/>
              <a:buChar char="•"/>
            </a:pPr>
            <a:r>
              <a:rPr lang="en-GB" sz="1870" b="0" strike="noStrike" spc="-1">
                <a:solidFill>
                  <a:schemeClr val="dk1"/>
                </a:solidFill>
                <a:latin typeface="Arial"/>
              </a:rPr>
              <a:t>Add content here. Longer bullet point that has tighter line spacing. More space for text.</a:t>
            </a:r>
            <a:endParaRPr lang="en-US" sz="1870" b="0" strike="noStrike" spc="-1">
              <a:solidFill>
                <a:schemeClr val="dk1"/>
              </a:solidFill>
              <a:latin typeface="Arial"/>
            </a:endParaRPr>
          </a:p>
        </p:txBody>
      </p:sp>
      <p:sp>
        <p:nvSpPr>
          <p:cNvPr id="14" name="PlaceHolder 6"/>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defTabSz="914400">
              <a:lnSpc>
                <a:spcPct val="90000"/>
              </a:lnSpc>
              <a:buNone/>
              <a:tabLst>
                <a:tab pos="0" algn="l"/>
              </a:tabLst>
            </a:pPr>
            <a:r>
              <a:rPr lang="de-DE" sz="1800" b="0" strike="noStrike" spc="-1">
                <a:solidFill>
                  <a:schemeClr val="dk1"/>
                </a:solidFill>
                <a:latin typeface="Arial"/>
              </a:rPr>
              <a:t>Click to edit the title text format</a:t>
            </a:r>
            <a:endParaRPr lang="en-US" sz="1800" b="0" strike="noStrike" spc="-1">
              <a:solidFill>
                <a:schemeClr val="dk1"/>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Inhalt Tabelle">
    <p:bg>
      <p:bgPr>
        <a:solidFill>
          <a:srgbClr val="FFFFFF"/>
        </a:solidFill>
        <a:effectLst/>
      </p:bgPr>
    </p:bg>
    <p:spTree>
      <p:nvGrpSpPr>
        <p:cNvPr id="1" name=""/>
        <p:cNvGrpSpPr/>
        <p:nvPr/>
      </p:nvGrpSpPr>
      <p:grpSpPr>
        <a:xfrm>
          <a:off x="0" y="0"/>
          <a:ext cx="0" cy="0"/>
          <a:chOff x="0" y="0"/>
          <a:chExt cx="0" cy="0"/>
        </a:xfrm>
      </p:grpSpPr>
      <p:sp>
        <p:nvSpPr>
          <p:cNvPr id="150" name="PlaceHolder 1"/>
          <p:cNvSpPr>
            <a:spLocks noGrp="1"/>
          </p:cNvSpPr>
          <p:nvPr>
            <p:ph type="title"/>
          </p:nvPr>
        </p:nvSpPr>
        <p:spPr>
          <a:xfrm>
            <a:off x="731880" y="260280"/>
            <a:ext cx="10727640" cy="899280"/>
          </a:xfrm>
          <a:prstGeom prst="rect">
            <a:avLst/>
          </a:prstGeom>
          <a:noFill/>
          <a:ln w="0">
            <a:noFill/>
          </a:ln>
        </p:spPr>
        <p:txBody>
          <a:bodyPr lIns="0" tIns="0" rIns="0" bIns="0" anchor="t">
            <a:noAutofit/>
          </a:bodyPr>
          <a:lstStyle/>
          <a:p>
            <a:pPr indent="0" defTabSz="914400">
              <a:lnSpc>
                <a:spcPct val="90000"/>
              </a:lnSpc>
              <a:buNone/>
              <a:tabLst>
                <a:tab pos="0" algn="l"/>
              </a:tabLst>
            </a:pPr>
            <a:r>
              <a:rPr lang="zh-CN" sz="2600" b="0" strike="noStrike" spc="-1">
                <a:solidFill>
                  <a:schemeClr val="dk1"/>
                </a:solidFill>
                <a:latin typeface="Arial"/>
              </a:rPr>
              <a:t>单击此处编辑母版标题样式</a:t>
            </a:r>
            <a:endParaRPr lang="en-US" sz="2600" b="0" strike="noStrike" spc="-1">
              <a:solidFill>
                <a:schemeClr val="dk1"/>
              </a:solidFill>
              <a:latin typeface="Arial"/>
            </a:endParaRPr>
          </a:p>
        </p:txBody>
      </p:sp>
      <p:sp>
        <p:nvSpPr>
          <p:cNvPr id="151" name="PlaceHolder 2"/>
          <p:cNvSpPr>
            <a:spLocks noGrp="1"/>
          </p:cNvSpPr>
          <p:nvPr>
            <p:ph type="body"/>
          </p:nvPr>
        </p:nvSpPr>
        <p:spPr>
          <a:xfrm>
            <a:off x="731880" y="1413000"/>
            <a:ext cx="10727640" cy="395280"/>
          </a:xfrm>
          <a:prstGeom prst="rect">
            <a:avLst/>
          </a:prstGeom>
          <a:noFill/>
          <a:ln w="0">
            <a:noFill/>
          </a:ln>
        </p:spPr>
        <p:txBody>
          <a:bodyPr lIns="0" tIns="0" rIns="0" bIns="0" anchor="t">
            <a:noAutofit/>
          </a:bodyPr>
          <a:lstStyle/>
          <a:p>
            <a:pPr marL="228600" indent="0" defTabSz="914400">
              <a:lnSpc>
                <a:spcPct val="100000"/>
              </a:lnSpc>
              <a:spcBef>
                <a:spcPts val="1001"/>
              </a:spcBef>
              <a:buNone/>
              <a:tabLst>
                <a:tab pos="0" algn="l"/>
              </a:tabLst>
            </a:pPr>
            <a:r>
              <a:rPr lang="zh-CN" sz="1800" b="1" strike="noStrike" spc="-1">
                <a:solidFill>
                  <a:schemeClr val="dk1"/>
                </a:solidFill>
                <a:latin typeface="Arial"/>
              </a:rPr>
              <a:t>单击此处编辑母版文本样式</a:t>
            </a:r>
            <a:endParaRPr lang="en-US" sz="1800" b="0" strike="noStrike" spc="-1">
              <a:solidFill>
                <a:schemeClr val="dk1"/>
              </a:solidFill>
              <a:latin typeface="Arial"/>
            </a:endParaRPr>
          </a:p>
        </p:txBody>
      </p:sp>
      <p:sp>
        <p:nvSpPr>
          <p:cNvPr id="152" name="PlaceHolder 3"/>
          <p:cNvSpPr>
            <a:spLocks noGrp="1"/>
          </p:cNvSpPr>
          <p:nvPr>
            <p:ph type="dt" idx="28"/>
          </p:nvPr>
        </p:nvSpPr>
        <p:spPr>
          <a:xfrm>
            <a:off x="10473840" y="6522480"/>
            <a:ext cx="611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CH" sz="800" b="0" strike="noStrike" spc="-1">
                <a:solidFill>
                  <a:schemeClr val="dk1"/>
                </a:solidFill>
                <a:latin typeface="Arial"/>
              </a:defRPr>
            </a:lvl1pPr>
          </a:lstStyle>
          <a:p>
            <a:pPr indent="0" defTabSz="914400">
              <a:lnSpc>
                <a:spcPct val="100000"/>
              </a:lnSpc>
              <a:buNone/>
              <a:tabLst>
                <a:tab pos="0" algn="l"/>
              </a:tabLst>
            </a:pPr>
            <a:r>
              <a:rPr lang="de-CH" sz="800" b="0" strike="noStrike" spc="-1">
                <a:solidFill>
                  <a:schemeClr val="dk1"/>
                </a:solidFill>
                <a:latin typeface="Arial"/>
              </a:rPr>
              <a:t> </a:t>
            </a:r>
            <a:endParaRPr lang="en-US" sz="800" b="0" strike="noStrike" spc="-1">
              <a:solidFill>
                <a:srgbClr val="000000"/>
              </a:solidFill>
              <a:latin typeface="Calibri"/>
            </a:endParaRPr>
          </a:p>
        </p:txBody>
      </p:sp>
      <p:sp>
        <p:nvSpPr>
          <p:cNvPr id="153" name="PlaceHolder 4"/>
          <p:cNvSpPr>
            <a:spLocks noGrp="1"/>
          </p:cNvSpPr>
          <p:nvPr>
            <p:ph type="ftr" idx="29"/>
          </p:nvPr>
        </p:nvSpPr>
        <p:spPr>
          <a:xfrm>
            <a:off x="2171880" y="6522480"/>
            <a:ext cx="5399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DE" sz="800" b="0" strike="noStrike" spc="-1">
                <a:solidFill>
                  <a:schemeClr val="dk1"/>
                </a:solidFill>
                <a:latin typeface="Arial"/>
              </a:defRPr>
            </a:lvl1pPr>
          </a:lstStyle>
          <a:p>
            <a:pPr indent="0" defTabSz="914400">
              <a:lnSpc>
                <a:spcPct val="100000"/>
              </a:lnSpc>
              <a:buNone/>
              <a:tabLst>
                <a:tab pos="0" algn="l"/>
              </a:tabLst>
            </a:pPr>
            <a:r>
              <a:rPr lang="de-DE" sz="800" b="0" strike="noStrike" spc="-1">
                <a:solidFill>
                  <a:schemeClr val="dk1"/>
                </a:solidFill>
                <a:latin typeface="Arial"/>
              </a:rPr>
              <a:t> </a:t>
            </a:r>
            <a:endParaRPr lang="en-US" sz="800" b="0" strike="noStrike" spc="-1">
              <a:solidFill>
                <a:srgbClr val="000000"/>
              </a:solidFill>
              <a:latin typeface="Calibri"/>
            </a:endParaRPr>
          </a:p>
        </p:txBody>
      </p:sp>
      <p:sp>
        <p:nvSpPr>
          <p:cNvPr id="154" name="PlaceHolder 5"/>
          <p:cNvSpPr>
            <a:spLocks noGrp="1"/>
          </p:cNvSpPr>
          <p:nvPr>
            <p:ph type="sldNum" idx="30"/>
          </p:nvPr>
        </p:nvSpPr>
        <p:spPr>
          <a:xfrm>
            <a:off x="11137680" y="6522480"/>
            <a:ext cx="321840" cy="215280"/>
          </a:xfrm>
          <a:prstGeom prst="rect">
            <a:avLst/>
          </a:prstGeom>
          <a:noFill/>
          <a:ln w="0">
            <a:noFill/>
          </a:ln>
        </p:spPr>
        <p:txBody>
          <a:bodyPr lIns="0" tIns="0" rIns="0" bIns="0" anchor="ctr">
            <a:noAutofit/>
          </a:bodyPr>
          <a:lstStyle>
            <a:lvl1pPr indent="0" algn="r" defTabSz="914400">
              <a:lnSpc>
                <a:spcPct val="100000"/>
              </a:lnSpc>
              <a:buNone/>
              <a:tabLst>
                <a:tab pos="0" algn="l"/>
              </a:tabLst>
              <a:defRPr lang="de-CH" sz="800" b="0" strike="noStrike" spc="-1">
                <a:solidFill>
                  <a:schemeClr val="dk1"/>
                </a:solidFill>
                <a:latin typeface="Arial"/>
              </a:defRPr>
            </a:lvl1pPr>
          </a:lstStyle>
          <a:p>
            <a:pPr indent="0" algn="r" defTabSz="914400">
              <a:lnSpc>
                <a:spcPct val="100000"/>
              </a:lnSpc>
              <a:buNone/>
              <a:tabLst>
                <a:tab pos="0" algn="l"/>
              </a:tabLst>
            </a:pPr>
            <a:fld id="{F5944AB2-1CD7-445B-B1BC-A56907E39101}" type="slidenum">
              <a:rPr lang="de-CH" sz="800" b="0" strike="noStrike" spc="-1">
                <a:solidFill>
                  <a:schemeClr val="dk1"/>
                </a:solidFill>
                <a:latin typeface="Arial"/>
              </a:rPr>
              <a:t>‹#›</a:t>
            </a:fld>
            <a:endParaRPr lang="en-US" sz="800" b="0" strike="noStrike" spc="-1">
              <a:solidFill>
                <a:srgbClr val="000000"/>
              </a:solidFill>
              <a:latin typeface="Calibri"/>
            </a:endParaRPr>
          </a:p>
        </p:txBody>
      </p:sp>
      <p:pic>
        <p:nvPicPr>
          <p:cNvPr id="155" name="Grafik 6"/>
          <p:cNvPicPr/>
          <p:nvPr/>
        </p:nvPicPr>
        <p:blipFill>
          <a:blip r:embed="rId2">
            <a:extLst>
              <a:ext uri="{96DAC541-7B7A-43D3-8B79-37D633B846F1}">
                <asvg:svgBlip xmlns:asvg="http://schemas.microsoft.com/office/drawing/2016/SVG/main" r:embed="rId3"/>
              </a:ext>
            </a:extLst>
          </a:blip>
          <a:stretch/>
        </p:blipFill>
        <p:spPr>
          <a:xfrm>
            <a:off x="731880" y="6507000"/>
            <a:ext cx="983880" cy="161280"/>
          </a:xfrm>
          <a:prstGeom prst="rect">
            <a:avLst/>
          </a:prstGeom>
          <a:noFill/>
          <a:ln w="0">
            <a:noFill/>
          </a:ln>
        </p:spPr>
      </p:pic>
      <p:sp>
        <p:nvSpPr>
          <p:cNvPr id="156" name="PlaceHolder 6"/>
          <p:cNvSpPr>
            <a:spLocks noGrp="1"/>
          </p:cNvSpPr>
          <p:nvPr>
            <p:ph type="body"/>
          </p:nvPr>
        </p:nvSpPr>
        <p:spPr>
          <a:xfrm>
            <a:off x="731880" y="2061360"/>
            <a:ext cx="10727640" cy="4211640"/>
          </a:xfrm>
          <a:prstGeom prst="rect">
            <a:avLst/>
          </a:prstGeom>
          <a:noFill/>
          <a:ln w="0">
            <a:noFill/>
          </a:ln>
        </p:spPr>
        <p:txBody>
          <a:bodyPr lIns="90000" tIns="1260000" rIns="90000" bIns="45000" anchor="t">
            <a:noAutofit/>
          </a:bodyPr>
          <a:lstStyle/>
          <a:p>
            <a:pPr marL="228600" indent="0" algn="ctr" defTabSz="914400">
              <a:lnSpc>
                <a:spcPct val="100000"/>
              </a:lnSpc>
              <a:spcBef>
                <a:spcPts val="1001"/>
              </a:spcBef>
              <a:buNone/>
              <a:tabLst>
                <a:tab pos="0" algn="l"/>
              </a:tabLst>
            </a:pPr>
            <a:r>
              <a:rPr lang="zh-CN" sz="1400" b="0" strike="noStrike" spc="-1">
                <a:solidFill>
                  <a:schemeClr val="dk1"/>
                </a:solidFill>
                <a:latin typeface="Arial"/>
              </a:rPr>
              <a:t>单击图标添加表格</a:t>
            </a:r>
            <a:endParaRPr lang="en-US" sz="1400" b="0" strike="noStrike" spc="-1">
              <a:solidFill>
                <a:schemeClr val="dk1"/>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chlussfolie">
    <p:bg>
      <p:bgPr>
        <a:solidFill>
          <a:srgbClr val="FFFFFF"/>
        </a:solidFill>
        <a:effectLst/>
      </p:bgPr>
    </p:bg>
    <p:spTree>
      <p:nvGrpSpPr>
        <p:cNvPr id="1" name=""/>
        <p:cNvGrpSpPr/>
        <p:nvPr/>
      </p:nvGrpSpPr>
      <p:grpSpPr>
        <a:xfrm>
          <a:off x="0" y="0"/>
          <a:ext cx="0" cy="0"/>
          <a:chOff x="0" y="0"/>
          <a:chExt cx="0" cy="0"/>
        </a:xfrm>
      </p:grpSpPr>
      <p:sp>
        <p:nvSpPr>
          <p:cNvPr id="157" name="PlaceHolder 1"/>
          <p:cNvSpPr>
            <a:spLocks noGrp="1"/>
          </p:cNvSpPr>
          <p:nvPr>
            <p:ph type="body"/>
          </p:nvPr>
        </p:nvSpPr>
        <p:spPr>
          <a:xfrm>
            <a:off x="731880" y="2135520"/>
            <a:ext cx="10727640" cy="3959280"/>
          </a:xfrm>
          <a:prstGeom prst="rect">
            <a:avLst/>
          </a:prstGeom>
          <a:noFill/>
          <a:ln w="0">
            <a:noFill/>
          </a:ln>
        </p:spPr>
        <p:txBody>
          <a:bodyPr lIns="0" tIns="0" rIns="0" bIns="0" anchor="t">
            <a:noAutofit/>
          </a:bodyPr>
          <a:lstStyle/>
          <a:p>
            <a:pPr marL="228600" indent="0" defTabSz="914400">
              <a:lnSpc>
                <a:spcPct val="100000"/>
              </a:lnSpc>
              <a:spcBef>
                <a:spcPts val="1001"/>
              </a:spcBef>
              <a:buNone/>
              <a:tabLst>
                <a:tab pos="0" algn="l"/>
              </a:tabLst>
            </a:pPr>
            <a:r>
              <a:rPr lang="zh-CN" sz="1800" b="0" strike="noStrike" spc="-1">
                <a:solidFill>
                  <a:schemeClr val="dk1"/>
                </a:solidFill>
                <a:latin typeface="Arial"/>
              </a:rPr>
              <a:t>单击此处编辑母版文本样式</a:t>
            </a:r>
            <a:endParaRPr lang="en-US" sz="1800" b="0" strike="noStrike" spc="-1">
              <a:solidFill>
                <a:schemeClr val="dk1"/>
              </a:solidFill>
              <a:latin typeface="Arial"/>
            </a:endParaRPr>
          </a:p>
        </p:txBody>
      </p:sp>
      <p:sp>
        <p:nvSpPr>
          <p:cNvPr id="158" name="PlaceHolder 2"/>
          <p:cNvSpPr>
            <a:spLocks noGrp="1"/>
          </p:cNvSpPr>
          <p:nvPr>
            <p:ph type="body"/>
          </p:nvPr>
        </p:nvSpPr>
        <p:spPr>
          <a:xfrm>
            <a:off x="10200240" y="6489000"/>
            <a:ext cx="1259280" cy="179280"/>
          </a:xfrm>
          <a:prstGeom prst="rect">
            <a:avLst/>
          </a:prstGeom>
          <a:noFill/>
          <a:ln w="0">
            <a:noFill/>
          </a:ln>
        </p:spPr>
        <p:txBody>
          <a:bodyPr lIns="90000" tIns="45000" rIns="90000" bIns="45000" anchor="t">
            <a:noAutofit/>
          </a:bodyPr>
          <a:lstStyle/>
          <a:p>
            <a:pPr marL="228600" indent="0" defTabSz="914400">
              <a:lnSpc>
                <a:spcPct val="100000"/>
              </a:lnSpc>
              <a:spcBef>
                <a:spcPts val="1001"/>
              </a:spcBef>
              <a:buNone/>
              <a:tabLst>
                <a:tab pos="0" algn="l"/>
              </a:tabLst>
            </a:pPr>
            <a:r>
              <a:rPr lang="zh-CN" sz="700" b="0" strike="noStrike" spc="-1">
                <a:solidFill>
                  <a:schemeClr val="dk1"/>
                </a:solidFill>
                <a:latin typeface="Arial"/>
              </a:rPr>
              <a:t>单击图标添加图片</a:t>
            </a:r>
            <a:endParaRPr lang="en-US" sz="700" b="0" strike="noStrike" spc="-1">
              <a:solidFill>
                <a:schemeClr val="dk1"/>
              </a:solidFill>
              <a:latin typeface="Arial"/>
            </a:endParaRPr>
          </a:p>
        </p:txBody>
      </p:sp>
      <p:pic>
        <p:nvPicPr>
          <p:cNvPr id="159" name="Grafik 21"/>
          <p:cNvPicPr/>
          <p:nvPr/>
        </p:nvPicPr>
        <p:blipFill>
          <a:blip r:embed="rId2">
            <a:extLst>
              <a:ext uri="{96DAC541-7B7A-43D3-8B79-37D633B846F1}">
                <asvg:svgBlip xmlns:asvg="http://schemas.microsoft.com/office/drawing/2016/SVG/main" r:embed="rId3"/>
              </a:ext>
            </a:extLst>
          </a:blip>
          <a:stretch/>
        </p:blipFill>
        <p:spPr>
          <a:xfrm>
            <a:off x="731880" y="360360"/>
            <a:ext cx="1764720" cy="287280"/>
          </a:xfrm>
          <a:prstGeom prst="rect">
            <a:avLst/>
          </a:prstGeom>
          <a:noFill/>
          <a:ln w="0">
            <a:noFill/>
          </a:ln>
        </p:spPr>
      </p:pic>
      <p:sp>
        <p:nvSpPr>
          <p:cNvPr id="160"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chemeClr val="dk1"/>
                </a:solidFill>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Text Slide A2">
    <p:bg>
      <p:bgPr>
        <a:solidFill>
          <a:srgbClr val="FFFFFF"/>
        </a:solidFill>
        <a:effectLst/>
      </p:bgPr>
    </p:bg>
    <p:spTree>
      <p:nvGrpSpPr>
        <p:cNvPr id="1" name=""/>
        <p:cNvGrpSpPr/>
        <p:nvPr/>
      </p:nvGrpSpPr>
      <p:grpSpPr>
        <a:xfrm>
          <a:off x="0" y="0"/>
          <a:ext cx="0" cy="0"/>
          <a:chOff x="0" y="0"/>
          <a:chExt cx="0" cy="0"/>
        </a:xfrm>
      </p:grpSpPr>
      <p:sp>
        <p:nvSpPr>
          <p:cNvPr id="161" name="ZoneTexte 21"/>
          <p:cNvSpPr/>
          <p:nvPr/>
        </p:nvSpPr>
        <p:spPr>
          <a:xfrm>
            <a:off x="8121960" y="9864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fr-FR" sz="5300" b="0" strike="noStrike" spc="-1">
              <a:solidFill>
                <a:schemeClr val="dk1"/>
              </a:solidFill>
              <a:latin typeface="Arial"/>
            </a:endParaRPr>
          </a:p>
        </p:txBody>
      </p:sp>
      <p:sp>
        <p:nvSpPr>
          <p:cNvPr id="162" name="ZoneTexte 4"/>
          <p:cNvSpPr/>
          <p:nvPr/>
        </p:nvSpPr>
        <p:spPr>
          <a:xfrm>
            <a:off x="2558160" y="601992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fr-FR" sz="5300" b="0" strike="noStrike" spc="-1">
              <a:solidFill>
                <a:schemeClr val="dk1"/>
              </a:solidFill>
              <a:latin typeface="Arial"/>
            </a:endParaRPr>
          </a:p>
        </p:txBody>
      </p:sp>
      <p:sp>
        <p:nvSpPr>
          <p:cNvPr id="163" name="TextBox 5"/>
          <p:cNvSpPr/>
          <p:nvPr/>
        </p:nvSpPr>
        <p:spPr>
          <a:xfrm>
            <a:off x="47520" y="237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164" name="TextBox 6"/>
          <p:cNvSpPr/>
          <p:nvPr/>
        </p:nvSpPr>
        <p:spPr>
          <a:xfrm>
            <a:off x="10996560" y="62463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165" name="TextBox 8"/>
          <p:cNvSpPr/>
          <p:nvPr/>
        </p:nvSpPr>
        <p:spPr>
          <a:xfrm>
            <a:off x="225720" y="-4752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166" name="TextBox 26"/>
          <p:cNvSpPr/>
          <p:nvPr/>
        </p:nvSpPr>
        <p:spPr>
          <a:xfrm>
            <a:off x="10734840" y="64389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167" name="TextBox 1"/>
          <p:cNvSpPr/>
          <p:nvPr/>
        </p:nvSpPr>
        <p:spPr>
          <a:xfrm>
            <a:off x="1834200" y="75780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GB" sz="7060" b="0" strike="noStrike" spc="-1">
              <a:solidFill>
                <a:schemeClr val="dk1"/>
              </a:solidFill>
              <a:latin typeface="Arial"/>
            </a:endParaRPr>
          </a:p>
        </p:txBody>
      </p:sp>
      <p:sp>
        <p:nvSpPr>
          <p:cNvPr id="168" name="TextBox 2"/>
          <p:cNvSpPr/>
          <p:nvPr/>
        </p:nvSpPr>
        <p:spPr>
          <a:xfrm>
            <a:off x="2855880" y="64800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GB" sz="7060" b="0" strike="noStrike" spc="-1">
              <a:solidFill>
                <a:schemeClr val="dk1"/>
              </a:solidFill>
              <a:latin typeface="Arial"/>
            </a:endParaRPr>
          </a:p>
        </p:txBody>
      </p:sp>
      <p:sp>
        <p:nvSpPr>
          <p:cNvPr id="169" name="PlaceHolder 1"/>
          <p:cNvSpPr>
            <a:spLocks noGrp="1"/>
          </p:cNvSpPr>
          <p:nvPr>
            <p:ph type="body"/>
          </p:nvPr>
        </p:nvSpPr>
        <p:spPr>
          <a:xfrm>
            <a:off x="288000" y="308880"/>
            <a:ext cx="10032120" cy="718920"/>
          </a:xfrm>
          <a:prstGeom prst="rect">
            <a:avLst/>
          </a:prstGeom>
          <a:noFill/>
          <a:ln w="0">
            <a:noFill/>
          </a:ln>
        </p:spPr>
        <p:txBody>
          <a:bodyPr lIns="0" tIns="0" rIns="0" bIns="0" anchor="t">
            <a:noAutofit/>
          </a:bodyPr>
          <a:lstStyle/>
          <a:p>
            <a:pPr marL="228600" indent="0" defTabSz="914400">
              <a:lnSpc>
                <a:spcPct val="100000"/>
              </a:lnSpc>
              <a:spcBef>
                <a:spcPts val="1001"/>
              </a:spcBef>
              <a:buNone/>
              <a:tabLst>
                <a:tab pos="0" algn="l"/>
              </a:tabLst>
            </a:pPr>
            <a:r>
              <a:rPr lang="en-GB" sz="2660" b="0" strike="noStrike" spc="-1">
                <a:solidFill>
                  <a:schemeClr val="dk1"/>
                </a:solidFill>
                <a:latin typeface="Arial"/>
              </a:rPr>
              <a:t>Slide title on max. 2 lines</a:t>
            </a:r>
            <a:endParaRPr lang="en-US" sz="2660" b="0" strike="noStrike" spc="-1">
              <a:solidFill>
                <a:schemeClr val="dk1"/>
              </a:solidFill>
              <a:latin typeface="Arial"/>
            </a:endParaRPr>
          </a:p>
        </p:txBody>
      </p:sp>
      <p:sp>
        <p:nvSpPr>
          <p:cNvPr id="170" name="PlaceHolder 2"/>
          <p:cNvSpPr>
            <a:spLocks noGrp="1"/>
          </p:cNvSpPr>
          <p:nvPr>
            <p:ph type="body"/>
          </p:nvPr>
        </p:nvSpPr>
        <p:spPr>
          <a:xfrm>
            <a:off x="288000" y="1748520"/>
            <a:ext cx="10032120" cy="4080240"/>
          </a:xfrm>
          <a:prstGeom prst="rect">
            <a:avLst/>
          </a:prstGeom>
          <a:noFill/>
          <a:ln w="0">
            <a:noFill/>
          </a:ln>
        </p:spPr>
        <p:txBody>
          <a:bodyPr lIns="0" tIns="0" rIns="0" bIns="0" anchor="t">
            <a:noAutofit/>
          </a:bodyPr>
          <a:lstStyle/>
          <a:p>
            <a:pPr marL="432000" indent="-432000" defTabSz="914400">
              <a:lnSpc>
                <a:spcPct val="110000"/>
              </a:lnSpc>
              <a:spcBef>
                <a:spcPts val="1001"/>
              </a:spcBef>
              <a:spcAft>
                <a:spcPts val="799"/>
              </a:spcAft>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Arial"/>
            </a:endParaRPr>
          </a:p>
          <a:p>
            <a:pPr marL="432000" indent="-432000" defTabSz="914400">
              <a:lnSpc>
                <a:spcPct val="110000"/>
              </a:lnSpc>
              <a:spcBef>
                <a:spcPts val="1001"/>
              </a:spcBef>
              <a:spcAft>
                <a:spcPts val="799"/>
              </a:spcAft>
              <a:buClr>
                <a:srgbClr val="000000"/>
              </a:buClr>
              <a:buFont typeface="Arial"/>
              <a:buChar char="•"/>
            </a:pPr>
            <a:r>
              <a:rPr lang="en-GB" sz="2130" b="0" strike="noStrike" spc="-1">
                <a:solidFill>
                  <a:schemeClr val="dk1"/>
                </a:solidFill>
                <a:latin typeface="Arial"/>
              </a:rPr>
              <a:t>Add content here. </a:t>
            </a:r>
            <a:endParaRPr lang="en-US" sz="2130" b="0" strike="noStrike" spc="-1">
              <a:solidFill>
                <a:schemeClr val="dk1"/>
              </a:solidFill>
              <a:latin typeface="Arial"/>
            </a:endParaRPr>
          </a:p>
          <a:p>
            <a:pPr marL="432000" indent="-432000" defTabSz="914400">
              <a:lnSpc>
                <a:spcPct val="110000"/>
              </a:lnSpc>
              <a:spcBef>
                <a:spcPts val="1001"/>
              </a:spcBef>
              <a:spcAft>
                <a:spcPts val="799"/>
              </a:spcAft>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Arial"/>
            </a:endParaRPr>
          </a:p>
          <a:p>
            <a:pPr marL="432000" indent="-432000" defTabSz="914400">
              <a:lnSpc>
                <a:spcPct val="110000"/>
              </a:lnSpc>
              <a:spcBef>
                <a:spcPts val="1001"/>
              </a:spcBef>
              <a:spcAft>
                <a:spcPts val="799"/>
              </a:spcAft>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Arial"/>
            </a:endParaRPr>
          </a:p>
        </p:txBody>
      </p:sp>
      <p:sp>
        <p:nvSpPr>
          <p:cNvPr id="171" name="PlaceHolder 3"/>
          <p:cNvSpPr>
            <a:spLocks noGrp="1"/>
          </p:cNvSpPr>
          <p:nvPr>
            <p:ph type="body"/>
          </p:nvPr>
        </p:nvSpPr>
        <p:spPr>
          <a:xfrm>
            <a:off x="288000" y="1172520"/>
            <a:ext cx="10032120" cy="466200"/>
          </a:xfrm>
          <a:prstGeom prst="rect">
            <a:avLst/>
          </a:prstGeom>
          <a:noFill/>
          <a:ln w="0">
            <a:noFill/>
          </a:ln>
        </p:spPr>
        <p:txBody>
          <a:bodyPr lIns="0" tIns="0" rIns="0" bIns="0" anchor="t">
            <a:noAutofit/>
          </a:bodyPr>
          <a:lstStyle/>
          <a:p>
            <a:pPr marL="228600" indent="0" defTabSz="914400">
              <a:lnSpc>
                <a:spcPct val="100000"/>
              </a:lnSpc>
              <a:spcBef>
                <a:spcPts val="1001"/>
              </a:spcBef>
              <a:buNone/>
              <a:tabLst>
                <a:tab pos="0" algn="l"/>
              </a:tabLst>
            </a:pPr>
            <a:r>
              <a:rPr lang="en-GB" sz="2130" b="0" strike="noStrike" spc="-1">
                <a:solidFill>
                  <a:schemeClr val="dk1"/>
                </a:solidFill>
                <a:latin typeface="Arial"/>
              </a:rPr>
              <a:t>Subtitle</a:t>
            </a:r>
            <a:endParaRPr lang="en-US" sz="2130" b="0" strike="noStrike" spc="-1">
              <a:solidFill>
                <a:schemeClr val="dk1"/>
              </a:solidFill>
              <a:latin typeface="Arial"/>
            </a:endParaRPr>
          </a:p>
        </p:txBody>
      </p:sp>
      <p:sp>
        <p:nvSpPr>
          <p:cNvPr id="172" name="PlaceHolder 4"/>
          <p:cNvSpPr>
            <a:spLocks noGrp="1"/>
          </p:cNvSpPr>
          <p:nvPr>
            <p:ph type="body"/>
          </p:nvPr>
        </p:nvSpPr>
        <p:spPr>
          <a:xfrm>
            <a:off x="295200" y="6054120"/>
            <a:ext cx="5663520" cy="520920"/>
          </a:xfrm>
          <a:prstGeom prst="rect">
            <a:avLst/>
          </a:prstGeom>
          <a:noFill/>
          <a:ln w="0">
            <a:noFill/>
          </a:ln>
        </p:spPr>
        <p:txBody>
          <a:bodyPr lIns="0" tIns="0" rIns="0" bIns="0" anchor="b">
            <a:noAutofit/>
          </a:bodyPr>
          <a:lstStyle/>
          <a:p>
            <a:pPr marL="228600" indent="0" defTabSz="738000">
              <a:lnSpc>
                <a:spcPct val="100000"/>
              </a:lnSpc>
              <a:spcBef>
                <a:spcPts val="1001"/>
              </a:spcBef>
              <a:buNone/>
              <a:tabLst>
                <a:tab pos="0" algn="l"/>
              </a:tabLst>
            </a:pPr>
            <a:r>
              <a:rPr lang="en-GB" sz="1070" b="0" strike="noStrike" spc="-1">
                <a:solidFill>
                  <a:schemeClr val="dk1"/>
                </a:solidFill>
                <a:latin typeface="Arial"/>
              </a:rPr>
              <a:t>Source: Optional source text.</a:t>
            </a:r>
            <a:endParaRPr lang="en-US" sz="1070" b="0" strike="noStrike" spc="-1">
              <a:solidFill>
                <a:schemeClr val="dk1"/>
              </a:solidFill>
              <a:latin typeface="Arial"/>
            </a:endParaRPr>
          </a:p>
        </p:txBody>
      </p:sp>
      <p:sp>
        <p:nvSpPr>
          <p:cNvPr id="173" name="PlaceHolder 5"/>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defTabSz="914400">
              <a:lnSpc>
                <a:spcPct val="90000"/>
              </a:lnSpc>
              <a:buNone/>
              <a:tabLst>
                <a:tab pos="0" algn="l"/>
              </a:tabLst>
            </a:pPr>
            <a:r>
              <a:rPr lang="de-DE" sz="1800" b="0" strike="noStrike" spc="-1">
                <a:solidFill>
                  <a:schemeClr val="dk1"/>
                </a:solidFill>
                <a:latin typeface="Arial"/>
              </a:rPr>
              <a:t>Click to edit the title text format</a:t>
            </a:r>
            <a:endParaRPr lang="en-US" sz="1800" b="0" strike="noStrike" spc="-1">
              <a:solidFill>
                <a:schemeClr val="dk1"/>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itle Slide A1">
    <p:bg>
      <p:bgPr>
        <a:solidFill>
          <a:srgbClr val="FFFFFF"/>
        </a:solidFill>
        <a:effectLst/>
      </p:bgPr>
    </p:bg>
    <p:spTree>
      <p:nvGrpSpPr>
        <p:cNvPr id="1" name=""/>
        <p:cNvGrpSpPr/>
        <p:nvPr/>
      </p:nvGrpSpPr>
      <p:grpSpPr>
        <a:xfrm>
          <a:off x="0" y="0"/>
          <a:ext cx="0" cy="0"/>
          <a:chOff x="0" y="0"/>
          <a:chExt cx="0" cy="0"/>
        </a:xfrm>
      </p:grpSpPr>
      <p:sp>
        <p:nvSpPr>
          <p:cNvPr id="174" name="Rectangle 4"/>
          <p:cNvSpPr/>
          <p:nvPr/>
        </p:nvSpPr>
        <p:spPr>
          <a:xfrm>
            <a:off x="0" y="0"/>
            <a:ext cx="12191400" cy="6857280"/>
          </a:xfrm>
          <a:prstGeom prst="rect">
            <a:avLst/>
          </a:prstGeom>
          <a:solidFill>
            <a:schemeClr val="accent4"/>
          </a:solidFill>
          <a:ln>
            <a:solidFill>
              <a:srgbClr val="958B5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350" b="0" strike="noStrike" spc="-1">
              <a:solidFill>
                <a:srgbClr val="ECECEC"/>
              </a:solidFill>
              <a:latin typeface="Calibri"/>
            </a:endParaRPr>
          </a:p>
        </p:txBody>
      </p:sp>
      <p:pic>
        <p:nvPicPr>
          <p:cNvPr id="175" name="Image 26"/>
          <p:cNvPicPr/>
          <p:nvPr/>
        </p:nvPicPr>
        <p:blipFill>
          <a:blip r:embed="rId2"/>
          <a:srcRect t="-70" r="4780" b="70"/>
          <a:stretch/>
        </p:blipFill>
        <p:spPr>
          <a:xfrm>
            <a:off x="10601280" y="4000680"/>
            <a:ext cx="1327680" cy="1831680"/>
          </a:xfrm>
          <a:prstGeom prst="rect">
            <a:avLst/>
          </a:prstGeom>
          <a:noFill/>
          <a:ln w="0">
            <a:noFill/>
          </a:ln>
        </p:spPr>
      </p:pic>
      <p:pic>
        <p:nvPicPr>
          <p:cNvPr id="176" name="Image 37"/>
          <p:cNvPicPr/>
          <p:nvPr/>
        </p:nvPicPr>
        <p:blipFill>
          <a:blip r:embed="rId3"/>
          <a:stretch/>
        </p:blipFill>
        <p:spPr>
          <a:xfrm>
            <a:off x="10544040" y="6117120"/>
            <a:ext cx="1149480" cy="515160"/>
          </a:xfrm>
          <a:prstGeom prst="rect">
            <a:avLst/>
          </a:prstGeom>
          <a:noFill/>
          <a:ln w="0">
            <a:noFill/>
          </a:ln>
        </p:spPr>
      </p:pic>
      <p:cxnSp>
        <p:nvCxnSpPr>
          <p:cNvPr id="177" name="Connecteur droit 16"/>
          <p:cNvCxnSpPr/>
          <p:nvPr/>
        </p:nvCxnSpPr>
        <p:spPr>
          <a:xfrm>
            <a:off x="10608480" y="2148840"/>
            <a:ext cx="1296720" cy="720"/>
          </a:xfrm>
          <a:prstGeom prst="straightConnector1">
            <a:avLst/>
          </a:prstGeom>
          <a:ln w="9525">
            <a:solidFill>
              <a:srgbClr val="000000"/>
            </a:solidFill>
            <a:round/>
          </a:ln>
        </p:spPr>
      </p:cxnSp>
      <p:cxnSp>
        <p:nvCxnSpPr>
          <p:cNvPr id="178" name="Connecteur droit 17"/>
          <p:cNvCxnSpPr/>
          <p:nvPr/>
        </p:nvCxnSpPr>
        <p:spPr>
          <a:xfrm>
            <a:off x="10608480" y="3989160"/>
            <a:ext cx="1296720" cy="720"/>
          </a:xfrm>
          <a:prstGeom prst="straightConnector1">
            <a:avLst/>
          </a:prstGeom>
          <a:ln w="9525">
            <a:solidFill>
              <a:srgbClr val="000000"/>
            </a:solidFill>
            <a:round/>
          </a:ln>
        </p:spPr>
      </p:cxnSp>
      <p:cxnSp>
        <p:nvCxnSpPr>
          <p:cNvPr id="179" name="Connecteur droit 18"/>
          <p:cNvCxnSpPr/>
          <p:nvPr/>
        </p:nvCxnSpPr>
        <p:spPr>
          <a:xfrm>
            <a:off x="10608480" y="5829120"/>
            <a:ext cx="1296720" cy="720"/>
          </a:xfrm>
          <a:prstGeom prst="straightConnector1">
            <a:avLst/>
          </a:prstGeom>
          <a:ln w="9525">
            <a:solidFill>
              <a:srgbClr val="000000"/>
            </a:solidFill>
            <a:round/>
          </a:ln>
        </p:spPr>
      </p:cxnSp>
      <p:cxnSp>
        <p:nvCxnSpPr>
          <p:cNvPr id="180" name="Connecteur droit 19"/>
          <p:cNvCxnSpPr/>
          <p:nvPr/>
        </p:nvCxnSpPr>
        <p:spPr>
          <a:xfrm>
            <a:off x="10608480" y="308880"/>
            <a:ext cx="1296720" cy="720"/>
          </a:xfrm>
          <a:prstGeom prst="straightConnector1">
            <a:avLst/>
          </a:prstGeom>
          <a:ln w="9525">
            <a:solidFill>
              <a:srgbClr val="000000"/>
            </a:solidFill>
            <a:round/>
          </a:ln>
        </p:spPr>
      </p:cxnSp>
      <p:sp>
        <p:nvSpPr>
          <p:cNvPr id="181" name="ZoneTexte 23"/>
          <p:cNvSpPr/>
          <p:nvPr/>
        </p:nvSpPr>
        <p:spPr>
          <a:xfrm>
            <a:off x="1234800" y="6121440"/>
            <a:ext cx="360" cy="450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fr-FR" sz="5300" b="0" strike="noStrike" spc="-1">
              <a:solidFill>
                <a:schemeClr val="dk1"/>
              </a:solidFill>
              <a:latin typeface="Arial"/>
            </a:endParaRPr>
          </a:p>
        </p:txBody>
      </p:sp>
      <p:sp>
        <p:nvSpPr>
          <p:cNvPr id="182" name="TextBox 14"/>
          <p:cNvSpPr/>
          <p:nvPr/>
        </p:nvSpPr>
        <p:spPr>
          <a:xfrm>
            <a:off x="293400" y="3429000"/>
            <a:ext cx="5658120" cy="452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fld id="{E152B454-9102-498F-87C7-ADF53C3DE9CF}" type="datetime3">
              <a:rPr lang="en-US" sz="2660" b="0" strike="noStrike" spc="-1">
                <a:solidFill>
                  <a:schemeClr val="dk1"/>
                </a:solidFill>
                <a:latin typeface="Arial"/>
              </a:rPr>
              <a:t>1 December 2025</a:t>
            </a:fld>
            <a:endParaRPr lang="en-US" sz="2660" b="0" strike="noStrike" spc="-1">
              <a:solidFill>
                <a:srgbClr val="000000"/>
              </a:solidFill>
              <a:latin typeface="Calibri"/>
            </a:endParaRPr>
          </a:p>
        </p:txBody>
      </p:sp>
      <p:sp>
        <p:nvSpPr>
          <p:cNvPr id="183" name="PlaceHolder 1"/>
          <p:cNvSpPr>
            <a:spLocks noGrp="1"/>
          </p:cNvSpPr>
          <p:nvPr>
            <p:ph type="body"/>
          </p:nvPr>
        </p:nvSpPr>
        <p:spPr>
          <a:xfrm>
            <a:off x="293400" y="4775040"/>
            <a:ext cx="10026720" cy="1053360"/>
          </a:xfrm>
          <a:prstGeom prst="rect">
            <a:avLst/>
          </a:prstGeom>
          <a:noFill/>
          <a:ln w="0">
            <a:noFill/>
          </a:ln>
        </p:spPr>
        <p:txBody>
          <a:bodyPr lIns="0" tIns="0" rIns="0" bIns="0" anchor="t">
            <a:noAutofit/>
          </a:bodyPr>
          <a:lstStyle/>
          <a:p>
            <a:pPr marL="228600" indent="0" defTabSz="914400">
              <a:lnSpc>
                <a:spcPct val="90000"/>
              </a:lnSpc>
              <a:spcBef>
                <a:spcPts val="1001"/>
              </a:spcBef>
              <a:buNone/>
              <a:tabLst>
                <a:tab pos="0" algn="l"/>
              </a:tabLst>
            </a:pPr>
            <a:r>
              <a:rPr lang="en-GB" sz="2660" b="0" strike="noStrike" spc="-1">
                <a:solidFill>
                  <a:schemeClr val="accent3"/>
                </a:solidFill>
                <a:latin typeface="Arial"/>
              </a:rPr>
              <a:t>Department and additional info, max. 3 lines</a:t>
            </a:r>
            <a:br>
              <a:rPr sz="2660"/>
            </a:br>
            <a:r>
              <a:rPr lang="en-GB" sz="2660" b="0" strike="noStrike" spc="-1">
                <a:solidFill>
                  <a:schemeClr val="accent3"/>
                </a:solidFill>
                <a:latin typeface="Arial"/>
              </a:rPr>
              <a:t>Department and additional info, max. 3 lines</a:t>
            </a:r>
            <a:br>
              <a:rPr sz="2660"/>
            </a:br>
            <a:r>
              <a:rPr lang="en-GB" sz="2660" b="0" strike="noStrike" spc="-1">
                <a:solidFill>
                  <a:schemeClr val="accent3"/>
                </a:solidFill>
                <a:latin typeface="Arial"/>
              </a:rPr>
              <a:t>Department and additional info, max. 3 lines</a:t>
            </a:r>
            <a:endParaRPr lang="en-US" sz="2660" b="0" strike="noStrike" spc="-1">
              <a:solidFill>
                <a:schemeClr val="dk1"/>
              </a:solidFill>
              <a:latin typeface="Calibri"/>
            </a:endParaRPr>
          </a:p>
        </p:txBody>
      </p:sp>
      <p:sp>
        <p:nvSpPr>
          <p:cNvPr id="184" name="PlaceHolder 2"/>
          <p:cNvSpPr>
            <a:spLocks noGrp="1"/>
          </p:cNvSpPr>
          <p:nvPr>
            <p:ph type="body"/>
          </p:nvPr>
        </p:nvSpPr>
        <p:spPr>
          <a:xfrm>
            <a:off x="293400" y="4011480"/>
            <a:ext cx="10026720" cy="639720"/>
          </a:xfrm>
          <a:prstGeom prst="rect">
            <a:avLst/>
          </a:prstGeom>
          <a:noFill/>
          <a:ln w="0">
            <a:noFill/>
          </a:ln>
        </p:spPr>
        <p:txBody>
          <a:bodyPr lIns="0" tIns="0" rIns="0" bIns="0" anchor="t">
            <a:noAutofit/>
          </a:bodyPr>
          <a:lstStyle/>
          <a:p>
            <a:pPr marL="228600" indent="0" defTabSz="914400">
              <a:lnSpc>
                <a:spcPct val="100000"/>
              </a:lnSpc>
              <a:spcBef>
                <a:spcPts val="1001"/>
              </a:spcBef>
              <a:buNone/>
              <a:tabLst>
                <a:tab pos="0" algn="l"/>
              </a:tabLst>
            </a:pPr>
            <a:r>
              <a:rPr lang="en-GB" sz="2660" b="0" strike="noStrike" spc="-1">
                <a:solidFill>
                  <a:schemeClr val="accent3"/>
                </a:solidFill>
                <a:latin typeface="Arial"/>
              </a:rPr>
              <a:t>Name of speaker</a:t>
            </a:r>
            <a:endParaRPr lang="en-US" sz="2660" b="0" strike="noStrike" spc="-1">
              <a:solidFill>
                <a:schemeClr val="dk1"/>
              </a:solidFill>
              <a:latin typeface="Calibri"/>
            </a:endParaRPr>
          </a:p>
        </p:txBody>
      </p:sp>
      <p:sp>
        <p:nvSpPr>
          <p:cNvPr id="185" name="PlaceHolder 3"/>
          <p:cNvSpPr>
            <a:spLocks noGrp="1"/>
          </p:cNvSpPr>
          <p:nvPr>
            <p:ph type="body"/>
          </p:nvPr>
        </p:nvSpPr>
        <p:spPr>
          <a:xfrm>
            <a:off x="294120" y="308880"/>
            <a:ext cx="10026000" cy="3119400"/>
          </a:xfrm>
          <a:prstGeom prst="rect">
            <a:avLst/>
          </a:prstGeom>
          <a:noFill/>
          <a:ln w="0">
            <a:noFill/>
          </a:ln>
        </p:spPr>
        <p:txBody>
          <a:bodyPr lIns="0" tIns="0" rIns="0" bIns="0" anchor="t">
            <a:noAutofit/>
          </a:bodyPr>
          <a:lstStyle/>
          <a:p>
            <a:pPr marL="228600" indent="0" defTabSz="914400">
              <a:lnSpc>
                <a:spcPct val="100000"/>
              </a:lnSpc>
              <a:spcBef>
                <a:spcPts val="1001"/>
              </a:spcBef>
              <a:buNone/>
              <a:tabLst>
                <a:tab pos="0" algn="l"/>
              </a:tabLst>
            </a:pPr>
            <a:r>
              <a:rPr lang="en-GB" sz="5070" b="0" strike="noStrike" spc="-1">
                <a:solidFill>
                  <a:schemeClr val="dk1"/>
                </a:solidFill>
                <a:latin typeface="Arial"/>
              </a:rPr>
              <a:t>Presentation title, max. 4 lines</a:t>
            </a:r>
            <a:br>
              <a:rPr sz="5070"/>
            </a:br>
            <a:r>
              <a:rPr lang="en-GB" sz="5070" b="0" strike="noStrike" spc="-1">
                <a:solidFill>
                  <a:schemeClr val="dk1"/>
                </a:solidFill>
                <a:latin typeface="Arial"/>
              </a:rPr>
              <a:t>Presentation title, max. 4 lines</a:t>
            </a:r>
            <a:br>
              <a:rPr sz="5070"/>
            </a:br>
            <a:r>
              <a:rPr lang="en-GB" sz="5070" b="0" strike="noStrike" spc="-1">
                <a:solidFill>
                  <a:schemeClr val="dk1"/>
                </a:solidFill>
                <a:latin typeface="Arial"/>
              </a:rPr>
              <a:t>Presentation title, max. 4 lines</a:t>
            </a:r>
            <a:br>
              <a:rPr sz="5070"/>
            </a:br>
            <a:r>
              <a:rPr lang="en-GB" sz="5070" b="0" strike="noStrike" spc="-1">
                <a:solidFill>
                  <a:schemeClr val="dk1"/>
                </a:solidFill>
                <a:latin typeface="Arial"/>
              </a:rPr>
              <a:t>Presentation title, max. 4 lines</a:t>
            </a:r>
            <a:endParaRPr lang="en-US" sz="5070" b="0" strike="noStrike" spc="-1">
              <a:solidFill>
                <a:schemeClr val="dk1"/>
              </a:solidFill>
              <a:latin typeface="Calibri"/>
            </a:endParaRPr>
          </a:p>
        </p:txBody>
      </p:sp>
      <p:pic>
        <p:nvPicPr>
          <p:cNvPr id="186" name="Image 27"/>
          <p:cNvPicPr/>
          <p:nvPr/>
        </p:nvPicPr>
        <p:blipFill>
          <a:blip r:embed="rId4"/>
          <a:stretch/>
        </p:blipFill>
        <p:spPr>
          <a:xfrm>
            <a:off x="1953360" y="6379200"/>
            <a:ext cx="951120" cy="191160"/>
          </a:xfrm>
          <a:prstGeom prst="rect">
            <a:avLst/>
          </a:prstGeom>
          <a:noFill/>
          <a:ln w="0">
            <a:noFill/>
          </a:ln>
        </p:spPr>
      </p:pic>
      <p:pic>
        <p:nvPicPr>
          <p:cNvPr id="187" name="Image 29"/>
          <p:cNvPicPr/>
          <p:nvPr/>
        </p:nvPicPr>
        <p:blipFill>
          <a:blip r:embed="rId5"/>
          <a:stretch/>
        </p:blipFill>
        <p:spPr>
          <a:xfrm>
            <a:off x="3096000" y="6381000"/>
            <a:ext cx="1029240" cy="167400"/>
          </a:xfrm>
          <a:prstGeom prst="rect">
            <a:avLst/>
          </a:prstGeom>
          <a:noFill/>
          <a:ln w="0">
            <a:noFill/>
          </a:ln>
        </p:spPr>
      </p:pic>
      <p:pic>
        <p:nvPicPr>
          <p:cNvPr id="188" name="Picture 13"/>
          <p:cNvPicPr/>
          <p:nvPr/>
        </p:nvPicPr>
        <p:blipFill>
          <a:blip r:embed="rId6"/>
          <a:stretch/>
        </p:blipFill>
        <p:spPr>
          <a:xfrm>
            <a:off x="214560" y="6241680"/>
            <a:ext cx="1645920" cy="608760"/>
          </a:xfrm>
          <a:prstGeom prst="rect">
            <a:avLst/>
          </a:prstGeom>
          <a:noFill/>
          <a:ln w="0">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Slide A2">
    <p:bg>
      <p:bgPr>
        <a:solidFill>
          <a:srgbClr val="FFFFFF"/>
        </a:solidFill>
        <a:effectLst/>
      </p:bgPr>
    </p:bg>
    <p:spTree>
      <p:nvGrpSpPr>
        <p:cNvPr id="1" name=""/>
        <p:cNvGrpSpPr/>
        <p:nvPr/>
      </p:nvGrpSpPr>
      <p:grpSpPr>
        <a:xfrm>
          <a:off x="0" y="0"/>
          <a:ext cx="0" cy="0"/>
          <a:chOff x="0" y="0"/>
          <a:chExt cx="0" cy="0"/>
        </a:xfrm>
      </p:grpSpPr>
      <p:sp>
        <p:nvSpPr>
          <p:cNvPr id="189" name="Rectangle 4"/>
          <p:cNvSpPr/>
          <p:nvPr/>
        </p:nvSpPr>
        <p:spPr>
          <a:xfrm>
            <a:off x="0" y="0"/>
            <a:ext cx="12191400" cy="6857280"/>
          </a:xfrm>
          <a:prstGeom prst="rect">
            <a:avLst/>
          </a:prstGeom>
          <a:solidFill>
            <a:schemeClr val="accent4"/>
          </a:solidFill>
          <a:ln>
            <a:solidFill>
              <a:srgbClr val="958B5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350" b="0" strike="noStrike" spc="-1">
              <a:solidFill>
                <a:srgbClr val="ECECEC"/>
              </a:solidFill>
              <a:latin typeface="Calibri"/>
            </a:endParaRPr>
          </a:p>
        </p:txBody>
      </p:sp>
      <p:pic>
        <p:nvPicPr>
          <p:cNvPr id="190" name="Image 26"/>
          <p:cNvPicPr/>
          <p:nvPr/>
        </p:nvPicPr>
        <p:blipFill>
          <a:blip r:embed="rId2"/>
          <a:srcRect t="-70" r="4780" b="70"/>
          <a:stretch/>
        </p:blipFill>
        <p:spPr>
          <a:xfrm>
            <a:off x="10601280" y="4000680"/>
            <a:ext cx="1327680" cy="1831680"/>
          </a:xfrm>
          <a:prstGeom prst="rect">
            <a:avLst/>
          </a:prstGeom>
          <a:noFill/>
          <a:ln w="0">
            <a:noFill/>
          </a:ln>
        </p:spPr>
      </p:pic>
      <p:pic>
        <p:nvPicPr>
          <p:cNvPr id="191" name="Image 37"/>
          <p:cNvPicPr/>
          <p:nvPr/>
        </p:nvPicPr>
        <p:blipFill>
          <a:blip r:embed="rId3"/>
          <a:stretch/>
        </p:blipFill>
        <p:spPr>
          <a:xfrm>
            <a:off x="10544040" y="6117120"/>
            <a:ext cx="1149480" cy="515160"/>
          </a:xfrm>
          <a:prstGeom prst="rect">
            <a:avLst/>
          </a:prstGeom>
          <a:noFill/>
          <a:ln w="0">
            <a:noFill/>
          </a:ln>
        </p:spPr>
      </p:pic>
      <p:cxnSp>
        <p:nvCxnSpPr>
          <p:cNvPr id="192" name="Connecteur droit 16"/>
          <p:cNvCxnSpPr/>
          <p:nvPr/>
        </p:nvCxnSpPr>
        <p:spPr>
          <a:xfrm>
            <a:off x="10608480" y="2148840"/>
            <a:ext cx="1296720" cy="720"/>
          </a:xfrm>
          <a:prstGeom prst="straightConnector1">
            <a:avLst/>
          </a:prstGeom>
          <a:ln w="9525">
            <a:solidFill>
              <a:srgbClr val="000000"/>
            </a:solidFill>
            <a:round/>
          </a:ln>
        </p:spPr>
      </p:cxnSp>
      <p:cxnSp>
        <p:nvCxnSpPr>
          <p:cNvPr id="193" name="Connecteur droit 17"/>
          <p:cNvCxnSpPr/>
          <p:nvPr/>
        </p:nvCxnSpPr>
        <p:spPr>
          <a:xfrm>
            <a:off x="10608480" y="3989160"/>
            <a:ext cx="1296720" cy="720"/>
          </a:xfrm>
          <a:prstGeom prst="straightConnector1">
            <a:avLst/>
          </a:prstGeom>
          <a:ln w="9525">
            <a:solidFill>
              <a:srgbClr val="000000"/>
            </a:solidFill>
            <a:round/>
          </a:ln>
        </p:spPr>
      </p:cxnSp>
      <p:cxnSp>
        <p:nvCxnSpPr>
          <p:cNvPr id="194" name="Connecteur droit 18"/>
          <p:cNvCxnSpPr/>
          <p:nvPr/>
        </p:nvCxnSpPr>
        <p:spPr>
          <a:xfrm>
            <a:off x="10608480" y="5829120"/>
            <a:ext cx="1296720" cy="720"/>
          </a:xfrm>
          <a:prstGeom prst="straightConnector1">
            <a:avLst/>
          </a:prstGeom>
          <a:ln w="9525">
            <a:solidFill>
              <a:srgbClr val="000000"/>
            </a:solidFill>
            <a:round/>
          </a:ln>
        </p:spPr>
      </p:cxnSp>
      <p:cxnSp>
        <p:nvCxnSpPr>
          <p:cNvPr id="195" name="Connecteur droit 19"/>
          <p:cNvCxnSpPr/>
          <p:nvPr/>
        </p:nvCxnSpPr>
        <p:spPr>
          <a:xfrm>
            <a:off x="10608480" y="308880"/>
            <a:ext cx="1296720" cy="720"/>
          </a:xfrm>
          <a:prstGeom prst="straightConnector1">
            <a:avLst/>
          </a:prstGeom>
          <a:ln w="9525">
            <a:solidFill>
              <a:srgbClr val="000000"/>
            </a:solidFill>
            <a:round/>
          </a:ln>
        </p:spPr>
      </p:cxnSp>
      <p:sp>
        <p:nvSpPr>
          <p:cNvPr id="196" name="ZoneTexte 23"/>
          <p:cNvSpPr/>
          <p:nvPr/>
        </p:nvSpPr>
        <p:spPr>
          <a:xfrm>
            <a:off x="1234800" y="6121440"/>
            <a:ext cx="360" cy="450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fr-FR" sz="5300" b="0" strike="noStrike" spc="-1">
              <a:solidFill>
                <a:schemeClr val="dk1"/>
              </a:solidFill>
              <a:latin typeface="Arial"/>
            </a:endParaRPr>
          </a:p>
        </p:txBody>
      </p:sp>
      <p:sp>
        <p:nvSpPr>
          <p:cNvPr id="197" name="TextBox 21"/>
          <p:cNvSpPr/>
          <p:nvPr/>
        </p:nvSpPr>
        <p:spPr>
          <a:xfrm>
            <a:off x="293400" y="3429000"/>
            <a:ext cx="5658120" cy="452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fld id="{6A831A10-5173-4C2B-BFF7-27EF871C74E4}" type="datetime3">
              <a:rPr lang="en-US" sz="2660" b="0" strike="noStrike" spc="-1">
                <a:solidFill>
                  <a:schemeClr val="dk1"/>
                </a:solidFill>
                <a:latin typeface="Arial"/>
              </a:rPr>
              <a:t>1 December 2025</a:t>
            </a:fld>
            <a:endParaRPr lang="en-US" sz="2660" b="0" strike="noStrike" spc="-1">
              <a:solidFill>
                <a:srgbClr val="000000"/>
              </a:solidFill>
              <a:latin typeface="Calibri"/>
            </a:endParaRPr>
          </a:p>
        </p:txBody>
      </p:sp>
      <p:sp>
        <p:nvSpPr>
          <p:cNvPr id="198" name="PlaceHolder 1"/>
          <p:cNvSpPr>
            <a:spLocks noGrp="1"/>
          </p:cNvSpPr>
          <p:nvPr>
            <p:ph type="body"/>
          </p:nvPr>
        </p:nvSpPr>
        <p:spPr>
          <a:xfrm>
            <a:off x="293400" y="4011480"/>
            <a:ext cx="10026720" cy="639720"/>
          </a:xfrm>
          <a:prstGeom prst="rect">
            <a:avLst/>
          </a:prstGeom>
          <a:noFill/>
          <a:ln w="0">
            <a:noFill/>
          </a:ln>
        </p:spPr>
        <p:txBody>
          <a:bodyPr lIns="0" tIns="0" rIns="0" bIns="0" anchor="t">
            <a:noAutofit/>
          </a:bodyPr>
          <a:lstStyle/>
          <a:p>
            <a:pPr marL="228600" indent="0" defTabSz="914400">
              <a:lnSpc>
                <a:spcPct val="100000"/>
              </a:lnSpc>
              <a:spcBef>
                <a:spcPts val="1001"/>
              </a:spcBef>
              <a:buNone/>
              <a:tabLst>
                <a:tab pos="0" algn="l"/>
              </a:tabLst>
            </a:pPr>
            <a:r>
              <a:rPr lang="en-GB" sz="2660" b="0" strike="noStrike" spc="-1">
                <a:solidFill>
                  <a:schemeClr val="accent3"/>
                </a:solidFill>
                <a:latin typeface="Arial"/>
              </a:rPr>
              <a:t>Name of speaker</a:t>
            </a:r>
            <a:endParaRPr lang="en-US" sz="2660" b="0" strike="noStrike" spc="-1">
              <a:solidFill>
                <a:schemeClr val="dk1"/>
              </a:solidFill>
              <a:latin typeface="Calibri"/>
            </a:endParaRPr>
          </a:p>
        </p:txBody>
      </p:sp>
      <p:sp>
        <p:nvSpPr>
          <p:cNvPr id="199" name="PlaceHolder 2"/>
          <p:cNvSpPr>
            <a:spLocks noGrp="1"/>
          </p:cNvSpPr>
          <p:nvPr>
            <p:ph type="body"/>
          </p:nvPr>
        </p:nvSpPr>
        <p:spPr>
          <a:xfrm>
            <a:off x="294120" y="308880"/>
            <a:ext cx="10026000" cy="3119400"/>
          </a:xfrm>
          <a:prstGeom prst="rect">
            <a:avLst/>
          </a:prstGeom>
          <a:noFill/>
          <a:ln w="0">
            <a:noFill/>
          </a:ln>
        </p:spPr>
        <p:txBody>
          <a:bodyPr lIns="0" tIns="0" rIns="0" bIns="0" anchor="t">
            <a:noAutofit/>
          </a:bodyPr>
          <a:lstStyle/>
          <a:p>
            <a:pPr marL="228600" indent="0" defTabSz="914400">
              <a:lnSpc>
                <a:spcPct val="100000"/>
              </a:lnSpc>
              <a:spcBef>
                <a:spcPts val="1001"/>
              </a:spcBef>
              <a:buNone/>
              <a:tabLst>
                <a:tab pos="0" algn="l"/>
              </a:tabLst>
            </a:pPr>
            <a:r>
              <a:rPr lang="en-GB" sz="5070" b="0" strike="noStrike" spc="-1">
                <a:solidFill>
                  <a:schemeClr val="dk1"/>
                </a:solidFill>
                <a:latin typeface="Arial"/>
              </a:rPr>
              <a:t>Presentation title, max. 4 lines</a:t>
            </a:r>
            <a:br>
              <a:rPr sz="5070"/>
            </a:br>
            <a:r>
              <a:rPr lang="en-GB" sz="5070" b="0" strike="noStrike" spc="-1">
                <a:solidFill>
                  <a:schemeClr val="dk1"/>
                </a:solidFill>
                <a:latin typeface="Arial"/>
              </a:rPr>
              <a:t>Presentation title, max. 4 lines</a:t>
            </a:r>
            <a:br>
              <a:rPr sz="5070"/>
            </a:br>
            <a:r>
              <a:rPr lang="en-GB" sz="5070" b="0" strike="noStrike" spc="-1">
                <a:solidFill>
                  <a:schemeClr val="dk1"/>
                </a:solidFill>
                <a:latin typeface="Arial"/>
              </a:rPr>
              <a:t>Presentation title, max. 4 lines</a:t>
            </a:r>
            <a:br>
              <a:rPr sz="5070"/>
            </a:br>
            <a:r>
              <a:rPr lang="en-GB" sz="5070" b="0" strike="noStrike" spc="-1">
                <a:solidFill>
                  <a:schemeClr val="dk1"/>
                </a:solidFill>
                <a:latin typeface="Arial"/>
              </a:rPr>
              <a:t>Presentation title, max. 4 lines</a:t>
            </a:r>
            <a:endParaRPr lang="en-US" sz="5070" b="0" strike="noStrike" spc="-1">
              <a:solidFill>
                <a:schemeClr val="dk1"/>
              </a:solidFill>
              <a:latin typeface="Calibri"/>
            </a:endParaRPr>
          </a:p>
        </p:txBody>
      </p:sp>
      <p:sp>
        <p:nvSpPr>
          <p:cNvPr id="200" name="PlaceHolder 3"/>
          <p:cNvSpPr>
            <a:spLocks noGrp="1"/>
          </p:cNvSpPr>
          <p:nvPr>
            <p:ph type="body"/>
          </p:nvPr>
        </p:nvSpPr>
        <p:spPr>
          <a:xfrm>
            <a:off x="293400" y="4775040"/>
            <a:ext cx="10026720" cy="1053360"/>
          </a:xfrm>
          <a:prstGeom prst="rect">
            <a:avLst/>
          </a:prstGeom>
          <a:noFill/>
          <a:ln w="0">
            <a:noFill/>
          </a:ln>
        </p:spPr>
        <p:txBody>
          <a:bodyPr lIns="0" tIns="0" rIns="0" bIns="0" anchor="t">
            <a:noAutofit/>
          </a:bodyPr>
          <a:lstStyle/>
          <a:p>
            <a:pPr marL="228600" indent="0" defTabSz="914400">
              <a:lnSpc>
                <a:spcPct val="90000"/>
              </a:lnSpc>
              <a:spcBef>
                <a:spcPts val="1001"/>
              </a:spcBef>
              <a:buNone/>
              <a:tabLst>
                <a:tab pos="0" algn="l"/>
              </a:tabLst>
            </a:pPr>
            <a:r>
              <a:rPr lang="en-GB" sz="2660" b="0" strike="noStrike" spc="-1">
                <a:solidFill>
                  <a:schemeClr val="accent3"/>
                </a:solidFill>
                <a:latin typeface="Arial"/>
              </a:rPr>
              <a:t>Department and additional info, max. 3 lines</a:t>
            </a:r>
            <a:br>
              <a:rPr sz="2660"/>
            </a:br>
            <a:r>
              <a:rPr lang="en-GB" sz="2660" b="0" strike="noStrike" spc="-1">
                <a:solidFill>
                  <a:schemeClr val="accent3"/>
                </a:solidFill>
                <a:latin typeface="Arial"/>
              </a:rPr>
              <a:t>Department and additional info, max. 3 lines</a:t>
            </a:r>
            <a:br>
              <a:rPr sz="2660"/>
            </a:br>
            <a:r>
              <a:rPr lang="en-GB" sz="2660" b="0" strike="noStrike" spc="-1">
                <a:solidFill>
                  <a:schemeClr val="accent3"/>
                </a:solidFill>
                <a:latin typeface="Arial"/>
              </a:rPr>
              <a:t>Department and additional info, max. 3 lines</a:t>
            </a:r>
            <a:endParaRPr lang="en-US" sz="2660" b="0" strike="noStrike" spc="-1">
              <a:solidFill>
                <a:schemeClr val="dk1"/>
              </a:solidFill>
              <a:latin typeface="Calibri"/>
            </a:endParaRPr>
          </a:p>
        </p:txBody>
      </p:sp>
      <p:pic>
        <p:nvPicPr>
          <p:cNvPr id="201" name="Image 9"/>
          <p:cNvPicPr/>
          <p:nvPr/>
        </p:nvPicPr>
        <p:blipFill>
          <a:blip r:embed="rId4"/>
          <a:stretch/>
        </p:blipFill>
        <p:spPr>
          <a:xfrm>
            <a:off x="4634640" y="6356880"/>
            <a:ext cx="603000" cy="215280"/>
          </a:xfrm>
          <a:prstGeom prst="rect">
            <a:avLst/>
          </a:prstGeom>
          <a:noFill/>
          <a:ln w="0">
            <a:noFill/>
          </a:ln>
        </p:spPr>
      </p:pic>
      <p:pic>
        <p:nvPicPr>
          <p:cNvPr id="202" name="Image 11"/>
          <p:cNvPicPr/>
          <p:nvPr/>
        </p:nvPicPr>
        <p:blipFill>
          <a:blip r:embed="rId5"/>
          <a:stretch/>
        </p:blipFill>
        <p:spPr>
          <a:xfrm>
            <a:off x="5423040" y="6354720"/>
            <a:ext cx="482400" cy="219960"/>
          </a:xfrm>
          <a:prstGeom prst="rect">
            <a:avLst/>
          </a:prstGeom>
          <a:noFill/>
          <a:ln w="0">
            <a:noFill/>
          </a:ln>
        </p:spPr>
      </p:pic>
      <p:pic>
        <p:nvPicPr>
          <p:cNvPr id="203" name="Image 7"/>
          <p:cNvPicPr/>
          <p:nvPr/>
        </p:nvPicPr>
        <p:blipFill>
          <a:blip r:embed="rId6"/>
          <a:stretch/>
        </p:blipFill>
        <p:spPr>
          <a:xfrm>
            <a:off x="6997320" y="6384960"/>
            <a:ext cx="931320" cy="157680"/>
          </a:xfrm>
          <a:prstGeom prst="rect">
            <a:avLst/>
          </a:prstGeom>
          <a:noFill/>
          <a:ln w="0">
            <a:noFill/>
          </a:ln>
        </p:spPr>
      </p:pic>
      <p:pic>
        <p:nvPicPr>
          <p:cNvPr id="204" name="Image 12"/>
          <p:cNvPicPr/>
          <p:nvPr/>
        </p:nvPicPr>
        <p:blipFill>
          <a:blip r:embed="rId7"/>
          <a:stretch/>
        </p:blipFill>
        <p:spPr>
          <a:xfrm>
            <a:off x="6124320" y="6305040"/>
            <a:ext cx="679320" cy="287280"/>
          </a:xfrm>
          <a:prstGeom prst="rect">
            <a:avLst/>
          </a:prstGeom>
          <a:noFill/>
          <a:ln w="0">
            <a:noFill/>
          </a:ln>
        </p:spPr>
      </p:pic>
      <p:pic>
        <p:nvPicPr>
          <p:cNvPr id="205" name="Image 27"/>
          <p:cNvPicPr/>
          <p:nvPr/>
        </p:nvPicPr>
        <p:blipFill>
          <a:blip r:embed="rId8"/>
          <a:stretch/>
        </p:blipFill>
        <p:spPr>
          <a:xfrm>
            <a:off x="1953360" y="6379200"/>
            <a:ext cx="951120" cy="191160"/>
          </a:xfrm>
          <a:prstGeom prst="rect">
            <a:avLst/>
          </a:prstGeom>
          <a:noFill/>
          <a:ln w="0">
            <a:noFill/>
          </a:ln>
        </p:spPr>
      </p:pic>
      <p:pic>
        <p:nvPicPr>
          <p:cNvPr id="206" name="Image 29"/>
          <p:cNvPicPr/>
          <p:nvPr/>
        </p:nvPicPr>
        <p:blipFill>
          <a:blip r:embed="rId9"/>
          <a:stretch/>
        </p:blipFill>
        <p:spPr>
          <a:xfrm>
            <a:off x="3096000" y="6381000"/>
            <a:ext cx="1029240" cy="167400"/>
          </a:xfrm>
          <a:prstGeom prst="rect">
            <a:avLst/>
          </a:prstGeom>
          <a:noFill/>
          <a:ln w="0">
            <a:noFill/>
          </a:ln>
        </p:spPr>
      </p:pic>
      <p:pic>
        <p:nvPicPr>
          <p:cNvPr id="207" name="Picture 14"/>
          <p:cNvPicPr/>
          <p:nvPr/>
        </p:nvPicPr>
        <p:blipFill>
          <a:blip r:embed="rId10"/>
          <a:stretch/>
        </p:blipFill>
        <p:spPr>
          <a:xfrm>
            <a:off x="214560" y="6241680"/>
            <a:ext cx="1645920" cy="608760"/>
          </a:xfrm>
          <a:prstGeom prst="rect">
            <a:avLst/>
          </a:prstGeom>
          <a:noFill/>
          <a:ln w="0">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Slide B1">
    <p:bg>
      <p:bgPr>
        <a:solidFill>
          <a:srgbClr val="FFFFFF"/>
        </a:solidFill>
        <a:effectLst/>
      </p:bgPr>
    </p:bg>
    <p:spTree>
      <p:nvGrpSpPr>
        <p:cNvPr id="1" name=""/>
        <p:cNvGrpSpPr/>
        <p:nvPr/>
      </p:nvGrpSpPr>
      <p:grpSpPr>
        <a:xfrm>
          <a:off x="0" y="0"/>
          <a:ext cx="0" cy="0"/>
          <a:chOff x="0" y="0"/>
          <a:chExt cx="0" cy="0"/>
        </a:xfrm>
      </p:grpSpPr>
      <p:sp>
        <p:nvSpPr>
          <p:cNvPr id="208" name="Rectangle 4"/>
          <p:cNvSpPr/>
          <p:nvPr/>
        </p:nvSpPr>
        <p:spPr>
          <a:xfrm>
            <a:off x="0" y="0"/>
            <a:ext cx="12191400" cy="6857280"/>
          </a:xfrm>
          <a:prstGeom prst="rect">
            <a:avLst/>
          </a:prstGeom>
          <a:solidFill>
            <a:schemeClr val="accent4"/>
          </a:solidFill>
          <a:ln>
            <a:solidFill>
              <a:srgbClr val="958B5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350" b="0" strike="noStrike" spc="-1">
              <a:solidFill>
                <a:srgbClr val="ECECEC"/>
              </a:solidFill>
              <a:latin typeface="Calibri"/>
            </a:endParaRPr>
          </a:p>
        </p:txBody>
      </p:sp>
      <p:pic>
        <p:nvPicPr>
          <p:cNvPr id="209" name="Image 26"/>
          <p:cNvPicPr/>
          <p:nvPr/>
        </p:nvPicPr>
        <p:blipFill>
          <a:blip r:embed="rId2"/>
          <a:srcRect t="-70" r="4780" b="70"/>
          <a:stretch/>
        </p:blipFill>
        <p:spPr>
          <a:xfrm>
            <a:off x="10601280" y="4000680"/>
            <a:ext cx="1327680" cy="1831680"/>
          </a:xfrm>
          <a:prstGeom prst="rect">
            <a:avLst/>
          </a:prstGeom>
          <a:noFill/>
          <a:ln w="0">
            <a:noFill/>
          </a:ln>
        </p:spPr>
      </p:pic>
      <p:pic>
        <p:nvPicPr>
          <p:cNvPr id="210" name="Image 37"/>
          <p:cNvPicPr/>
          <p:nvPr/>
        </p:nvPicPr>
        <p:blipFill>
          <a:blip r:embed="rId3"/>
          <a:stretch/>
        </p:blipFill>
        <p:spPr>
          <a:xfrm>
            <a:off x="10544040" y="6117120"/>
            <a:ext cx="1149480" cy="515160"/>
          </a:xfrm>
          <a:prstGeom prst="rect">
            <a:avLst/>
          </a:prstGeom>
          <a:noFill/>
          <a:ln w="0">
            <a:noFill/>
          </a:ln>
        </p:spPr>
      </p:pic>
      <p:cxnSp>
        <p:nvCxnSpPr>
          <p:cNvPr id="211" name="Connecteur droit 16"/>
          <p:cNvCxnSpPr/>
          <p:nvPr/>
        </p:nvCxnSpPr>
        <p:spPr>
          <a:xfrm>
            <a:off x="10608480" y="2148840"/>
            <a:ext cx="1296720" cy="720"/>
          </a:xfrm>
          <a:prstGeom prst="straightConnector1">
            <a:avLst/>
          </a:prstGeom>
          <a:ln w="9525">
            <a:solidFill>
              <a:srgbClr val="000000"/>
            </a:solidFill>
            <a:round/>
          </a:ln>
        </p:spPr>
      </p:cxnSp>
      <p:cxnSp>
        <p:nvCxnSpPr>
          <p:cNvPr id="212" name="Connecteur droit 17"/>
          <p:cNvCxnSpPr/>
          <p:nvPr/>
        </p:nvCxnSpPr>
        <p:spPr>
          <a:xfrm>
            <a:off x="10608480" y="3989160"/>
            <a:ext cx="1296720" cy="720"/>
          </a:xfrm>
          <a:prstGeom prst="straightConnector1">
            <a:avLst/>
          </a:prstGeom>
          <a:ln w="9525">
            <a:solidFill>
              <a:srgbClr val="000000"/>
            </a:solidFill>
            <a:round/>
          </a:ln>
        </p:spPr>
      </p:cxnSp>
      <p:cxnSp>
        <p:nvCxnSpPr>
          <p:cNvPr id="213" name="Connecteur droit 18"/>
          <p:cNvCxnSpPr/>
          <p:nvPr/>
        </p:nvCxnSpPr>
        <p:spPr>
          <a:xfrm>
            <a:off x="10608480" y="5829120"/>
            <a:ext cx="1296720" cy="720"/>
          </a:xfrm>
          <a:prstGeom prst="straightConnector1">
            <a:avLst/>
          </a:prstGeom>
          <a:ln w="9525">
            <a:solidFill>
              <a:srgbClr val="000000"/>
            </a:solidFill>
            <a:round/>
          </a:ln>
        </p:spPr>
      </p:cxnSp>
      <p:cxnSp>
        <p:nvCxnSpPr>
          <p:cNvPr id="214" name="Connecteur droit 19"/>
          <p:cNvCxnSpPr/>
          <p:nvPr/>
        </p:nvCxnSpPr>
        <p:spPr>
          <a:xfrm>
            <a:off x="10608480" y="308880"/>
            <a:ext cx="1296720" cy="720"/>
          </a:xfrm>
          <a:prstGeom prst="straightConnector1">
            <a:avLst/>
          </a:prstGeom>
          <a:ln w="9525">
            <a:solidFill>
              <a:srgbClr val="000000"/>
            </a:solidFill>
            <a:round/>
          </a:ln>
        </p:spPr>
      </p:cxnSp>
      <p:sp>
        <p:nvSpPr>
          <p:cNvPr id="215" name="TextBox 1"/>
          <p:cNvSpPr/>
          <p:nvPr/>
        </p:nvSpPr>
        <p:spPr>
          <a:xfrm>
            <a:off x="8314920" y="129024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216" name="TextBox 2"/>
          <p:cNvSpPr/>
          <p:nvPr/>
        </p:nvSpPr>
        <p:spPr>
          <a:xfrm>
            <a:off x="8380440" y="14169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217" name="TextBox 3"/>
          <p:cNvSpPr/>
          <p:nvPr/>
        </p:nvSpPr>
        <p:spPr>
          <a:xfrm>
            <a:off x="8199000" y="146304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218" name="TextBox 33"/>
          <p:cNvSpPr/>
          <p:nvPr/>
        </p:nvSpPr>
        <p:spPr>
          <a:xfrm>
            <a:off x="293400" y="3429000"/>
            <a:ext cx="5658120" cy="501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ct val="100000"/>
              </a:lnSpc>
            </a:pPr>
            <a:fld id="{0AF28B08-EB19-4126-AB49-5FB4582EA85D}" type="datetime3">
              <a:rPr lang="en-US" sz="2660" b="0" strike="noStrike" spc="-1">
                <a:solidFill>
                  <a:schemeClr val="dk1"/>
                </a:solidFill>
                <a:latin typeface="Arial"/>
              </a:rPr>
              <a:t>1 December 2025</a:t>
            </a:fld>
            <a:endParaRPr lang="en-US" sz="2660" b="0" strike="noStrike" spc="-1">
              <a:solidFill>
                <a:srgbClr val="000000"/>
              </a:solidFill>
              <a:latin typeface="Calibri"/>
            </a:endParaRPr>
          </a:p>
        </p:txBody>
      </p:sp>
      <p:sp>
        <p:nvSpPr>
          <p:cNvPr id="219" name="PlaceHolder 1"/>
          <p:cNvSpPr>
            <a:spLocks noGrp="1"/>
          </p:cNvSpPr>
          <p:nvPr>
            <p:ph type="body"/>
          </p:nvPr>
        </p:nvSpPr>
        <p:spPr>
          <a:xfrm>
            <a:off x="293400" y="2141640"/>
            <a:ext cx="10026720" cy="1053000"/>
          </a:xfrm>
          <a:prstGeom prst="rect">
            <a:avLst/>
          </a:prstGeom>
          <a:noFill/>
          <a:ln w="0">
            <a:noFill/>
          </a:ln>
        </p:spPr>
        <p:txBody>
          <a:bodyPr lIns="0" tIns="0" rIns="0" bIns="0" anchor="t">
            <a:noAutofit/>
          </a:bodyPr>
          <a:lstStyle/>
          <a:p>
            <a:pPr marL="228600" indent="0" defTabSz="914400">
              <a:lnSpc>
                <a:spcPct val="100000"/>
              </a:lnSpc>
              <a:spcBef>
                <a:spcPts val="1001"/>
              </a:spcBef>
              <a:buNone/>
              <a:tabLst>
                <a:tab pos="0" algn="l"/>
              </a:tabLst>
            </a:pPr>
            <a:r>
              <a:rPr lang="en-GB" sz="2660" b="0" strike="noStrike" spc="-1">
                <a:solidFill>
                  <a:schemeClr val="dk1"/>
                </a:solidFill>
                <a:latin typeface="Arial"/>
              </a:rPr>
              <a:t>Presentation subtitle, max. 2 lines</a:t>
            </a:r>
            <a:br>
              <a:rPr sz="2660"/>
            </a:br>
            <a:r>
              <a:rPr lang="en-GB" sz="2660" b="0" strike="noStrike" spc="-1">
                <a:solidFill>
                  <a:schemeClr val="dk1"/>
                </a:solidFill>
                <a:latin typeface="Arial"/>
              </a:rPr>
              <a:t>Presentation subtitle, max. 2 lines</a:t>
            </a:r>
            <a:endParaRPr lang="en-US" sz="2660" b="0" strike="noStrike" spc="-1">
              <a:solidFill>
                <a:schemeClr val="dk1"/>
              </a:solidFill>
              <a:latin typeface="Calibri"/>
            </a:endParaRPr>
          </a:p>
        </p:txBody>
      </p:sp>
      <p:sp>
        <p:nvSpPr>
          <p:cNvPr id="220" name="PlaceHolder 2"/>
          <p:cNvSpPr>
            <a:spLocks noGrp="1"/>
          </p:cNvSpPr>
          <p:nvPr>
            <p:ph type="body"/>
          </p:nvPr>
        </p:nvSpPr>
        <p:spPr>
          <a:xfrm>
            <a:off x="293400" y="4011480"/>
            <a:ext cx="10026720" cy="639720"/>
          </a:xfrm>
          <a:prstGeom prst="rect">
            <a:avLst/>
          </a:prstGeom>
          <a:noFill/>
          <a:ln w="0">
            <a:noFill/>
          </a:ln>
        </p:spPr>
        <p:txBody>
          <a:bodyPr lIns="0" tIns="0" rIns="0" bIns="0" anchor="t">
            <a:noAutofit/>
          </a:bodyPr>
          <a:lstStyle/>
          <a:p>
            <a:pPr marL="228600" indent="0" defTabSz="914400">
              <a:lnSpc>
                <a:spcPct val="100000"/>
              </a:lnSpc>
              <a:spcBef>
                <a:spcPts val="1001"/>
              </a:spcBef>
              <a:buNone/>
              <a:tabLst>
                <a:tab pos="0" algn="l"/>
              </a:tabLst>
            </a:pPr>
            <a:r>
              <a:rPr lang="en-GB" sz="2660" b="0" strike="noStrike" spc="-1">
                <a:solidFill>
                  <a:schemeClr val="accent3"/>
                </a:solidFill>
                <a:latin typeface="Arial"/>
              </a:rPr>
              <a:t>Name of speaker</a:t>
            </a:r>
            <a:endParaRPr lang="en-US" sz="2660" b="0" strike="noStrike" spc="-1">
              <a:solidFill>
                <a:schemeClr val="dk1"/>
              </a:solidFill>
              <a:latin typeface="Calibri"/>
            </a:endParaRPr>
          </a:p>
        </p:txBody>
      </p:sp>
      <p:sp>
        <p:nvSpPr>
          <p:cNvPr id="221" name="PlaceHolder 3"/>
          <p:cNvSpPr>
            <a:spLocks noGrp="1"/>
          </p:cNvSpPr>
          <p:nvPr>
            <p:ph type="body"/>
          </p:nvPr>
        </p:nvSpPr>
        <p:spPr>
          <a:xfrm>
            <a:off x="294120" y="308880"/>
            <a:ext cx="10026000" cy="1680120"/>
          </a:xfrm>
          <a:prstGeom prst="rect">
            <a:avLst/>
          </a:prstGeom>
          <a:noFill/>
          <a:ln w="0">
            <a:noFill/>
          </a:ln>
        </p:spPr>
        <p:txBody>
          <a:bodyPr lIns="0" tIns="0" rIns="0" bIns="0" anchor="t">
            <a:noAutofit/>
          </a:bodyPr>
          <a:lstStyle/>
          <a:p>
            <a:pPr marL="228600" indent="0" defTabSz="914400">
              <a:lnSpc>
                <a:spcPct val="100000"/>
              </a:lnSpc>
              <a:spcBef>
                <a:spcPts val="1001"/>
              </a:spcBef>
              <a:buNone/>
              <a:tabLst>
                <a:tab pos="0" algn="l"/>
              </a:tabLst>
            </a:pPr>
            <a:r>
              <a:rPr lang="en-GB" sz="5070" b="0" strike="noStrike" spc="-1">
                <a:solidFill>
                  <a:schemeClr val="dk1"/>
                </a:solidFill>
                <a:latin typeface="Arial"/>
              </a:rPr>
              <a:t>Presentation title, max. 2 lines</a:t>
            </a:r>
            <a:br>
              <a:rPr sz="5070"/>
            </a:br>
            <a:r>
              <a:rPr lang="en-GB" sz="5070" b="0" strike="noStrike" spc="-1">
                <a:solidFill>
                  <a:schemeClr val="dk1"/>
                </a:solidFill>
                <a:latin typeface="Arial"/>
              </a:rPr>
              <a:t>Presentation title, max. 2 lines</a:t>
            </a:r>
            <a:endParaRPr lang="en-US" sz="5070" b="0" strike="noStrike" spc="-1">
              <a:solidFill>
                <a:schemeClr val="dk1"/>
              </a:solidFill>
              <a:latin typeface="Calibri"/>
            </a:endParaRPr>
          </a:p>
        </p:txBody>
      </p:sp>
      <p:sp>
        <p:nvSpPr>
          <p:cNvPr id="222" name="PlaceHolder 4"/>
          <p:cNvSpPr>
            <a:spLocks noGrp="1"/>
          </p:cNvSpPr>
          <p:nvPr>
            <p:ph type="body"/>
          </p:nvPr>
        </p:nvSpPr>
        <p:spPr>
          <a:xfrm>
            <a:off x="293400" y="4775040"/>
            <a:ext cx="10026720" cy="1053360"/>
          </a:xfrm>
          <a:prstGeom prst="rect">
            <a:avLst/>
          </a:prstGeom>
          <a:noFill/>
          <a:ln w="0">
            <a:noFill/>
          </a:ln>
        </p:spPr>
        <p:txBody>
          <a:bodyPr lIns="0" tIns="0" rIns="0" bIns="0" anchor="t">
            <a:noAutofit/>
          </a:bodyPr>
          <a:lstStyle/>
          <a:p>
            <a:pPr marL="228600" indent="0" defTabSz="914400">
              <a:lnSpc>
                <a:spcPct val="90000"/>
              </a:lnSpc>
              <a:spcBef>
                <a:spcPts val="1001"/>
              </a:spcBef>
              <a:buNone/>
              <a:tabLst>
                <a:tab pos="0" algn="l"/>
              </a:tabLst>
            </a:pPr>
            <a:r>
              <a:rPr lang="en-GB" sz="2660" b="0" strike="noStrike" spc="-1">
                <a:solidFill>
                  <a:schemeClr val="accent3"/>
                </a:solidFill>
                <a:latin typeface="Arial"/>
              </a:rPr>
              <a:t>Department and additional info, max. 3 lines</a:t>
            </a:r>
            <a:br>
              <a:rPr sz="2660"/>
            </a:br>
            <a:r>
              <a:rPr lang="en-GB" sz="2660" b="0" strike="noStrike" spc="-1">
                <a:solidFill>
                  <a:schemeClr val="accent3"/>
                </a:solidFill>
                <a:latin typeface="Arial"/>
              </a:rPr>
              <a:t>Department and additional info, max. 3 lines</a:t>
            </a:r>
            <a:br>
              <a:rPr sz="2660"/>
            </a:br>
            <a:r>
              <a:rPr lang="en-GB" sz="2660" b="0" strike="noStrike" spc="-1">
                <a:solidFill>
                  <a:schemeClr val="accent3"/>
                </a:solidFill>
                <a:latin typeface="Arial"/>
              </a:rPr>
              <a:t>Department and additional info, max. 3 lines</a:t>
            </a:r>
            <a:endParaRPr lang="en-US" sz="2660" b="0" strike="noStrike" spc="-1">
              <a:solidFill>
                <a:schemeClr val="dk1"/>
              </a:solidFill>
              <a:latin typeface="Calibri"/>
            </a:endParaRPr>
          </a:p>
        </p:txBody>
      </p:sp>
      <p:pic>
        <p:nvPicPr>
          <p:cNvPr id="223" name="Image 27"/>
          <p:cNvPicPr/>
          <p:nvPr/>
        </p:nvPicPr>
        <p:blipFill>
          <a:blip r:embed="rId4"/>
          <a:stretch/>
        </p:blipFill>
        <p:spPr>
          <a:xfrm>
            <a:off x="1953360" y="6379200"/>
            <a:ext cx="951120" cy="191160"/>
          </a:xfrm>
          <a:prstGeom prst="rect">
            <a:avLst/>
          </a:prstGeom>
          <a:noFill/>
          <a:ln w="0">
            <a:noFill/>
          </a:ln>
        </p:spPr>
      </p:pic>
      <p:pic>
        <p:nvPicPr>
          <p:cNvPr id="224" name="Image 29"/>
          <p:cNvPicPr/>
          <p:nvPr/>
        </p:nvPicPr>
        <p:blipFill>
          <a:blip r:embed="rId5"/>
          <a:stretch/>
        </p:blipFill>
        <p:spPr>
          <a:xfrm>
            <a:off x="3096000" y="6381000"/>
            <a:ext cx="1029240" cy="167400"/>
          </a:xfrm>
          <a:prstGeom prst="rect">
            <a:avLst/>
          </a:prstGeom>
          <a:noFill/>
          <a:ln w="0">
            <a:noFill/>
          </a:ln>
        </p:spPr>
      </p:pic>
      <p:pic>
        <p:nvPicPr>
          <p:cNvPr id="225" name="Picture 18"/>
          <p:cNvPicPr/>
          <p:nvPr/>
        </p:nvPicPr>
        <p:blipFill>
          <a:blip r:embed="rId6"/>
          <a:stretch/>
        </p:blipFill>
        <p:spPr>
          <a:xfrm>
            <a:off x="214560" y="6241680"/>
            <a:ext cx="1645920" cy="608760"/>
          </a:xfrm>
          <a:prstGeom prst="rect">
            <a:avLst/>
          </a:prstGeom>
          <a:noFill/>
          <a:ln w="0">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Title Slide B2">
    <p:bg>
      <p:bgPr>
        <a:solidFill>
          <a:srgbClr val="FFFFFF"/>
        </a:solidFill>
        <a:effectLst/>
      </p:bgPr>
    </p:bg>
    <p:spTree>
      <p:nvGrpSpPr>
        <p:cNvPr id="1" name=""/>
        <p:cNvGrpSpPr/>
        <p:nvPr/>
      </p:nvGrpSpPr>
      <p:grpSpPr>
        <a:xfrm>
          <a:off x="0" y="0"/>
          <a:ext cx="0" cy="0"/>
          <a:chOff x="0" y="0"/>
          <a:chExt cx="0" cy="0"/>
        </a:xfrm>
      </p:grpSpPr>
      <p:sp>
        <p:nvSpPr>
          <p:cNvPr id="226" name="Rectangle 4"/>
          <p:cNvSpPr/>
          <p:nvPr/>
        </p:nvSpPr>
        <p:spPr>
          <a:xfrm>
            <a:off x="0" y="0"/>
            <a:ext cx="12191400" cy="6857280"/>
          </a:xfrm>
          <a:prstGeom prst="rect">
            <a:avLst/>
          </a:prstGeom>
          <a:solidFill>
            <a:schemeClr val="accent4"/>
          </a:solidFill>
          <a:ln>
            <a:solidFill>
              <a:srgbClr val="958B5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350" b="0" strike="noStrike" spc="-1">
              <a:solidFill>
                <a:srgbClr val="ECECEC"/>
              </a:solidFill>
              <a:latin typeface="Calibri"/>
            </a:endParaRPr>
          </a:p>
        </p:txBody>
      </p:sp>
      <p:pic>
        <p:nvPicPr>
          <p:cNvPr id="227" name="Image 26"/>
          <p:cNvPicPr/>
          <p:nvPr/>
        </p:nvPicPr>
        <p:blipFill>
          <a:blip r:embed="rId2"/>
          <a:srcRect t="-70" r="4780" b="70"/>
          <a:stretch/>
        </p:blipFill>
        <p:spPr>
          <a:xfrm>
            <a:off x="10601280" y="4000680"/>
            <a:ext cx="1327680" cy="1831680"/>
          </a:xfrm>
          <a:prstGeom prst="rect">
            <a:avLst/>
          </a:prstGeom>
          <a:noFill/>
          <a:ln w="0">
            <a:noFill/>
          </a:ln>
        </p:spPr>
      </p:pic>
      <p:pic>
        <p:nvPicPr>
          <p:cNvPr id="228" name="Image 37"/>
          <p:cNvPicPr/>
          <p:nvPr/>
        </p:nvPicPr>
        <p:blipFill>
          <a:blip r:embed="rId3"/>
          <a:stretch/>
        </p:blipFill>
        <p:spPr>
          <a:xfrm>
            <a:off x="10544040" y="6117120"/>
            <a:ext cx="1149480" cy="515160"/>
          </a:xfrm>
          <a:prstGeom prst="rect">
            <a:avLst/>
          </a:prstGeom>
          <a:noFill/>
          <a:ln w="0">
            <a:noFill/>
          </a:ln>
        </p:spPr>
      </p:pic>
      <p:cxnSp>
        <p:nvCxnSpPr>
          <p:cNvPr id="229" name="Connecteur droit 16"/>
          <p:cNvCxnSpPr/>
          <p:nvPr/>
        </p:nvCxnSpPr>
        <p:spPr>
          <a:xfrm>
            <a:off x="10608480" y="2148840"/>
            <a:ext cx="1296720" cy="720"/>
          </a:xfrm>
          <a:prstGeom prst="straightConnector1">
            <a:avLst/>
          </a:prstGeom>
          <a:ln w="9525">
            <a:solidFill>
              <a:srgbClr val="000000"/>
            </a:solidFill>
            <a:round/>
          </a:ln>
        </p:spPr>
      </p:cxnSp>
      <p:cxnSp>
        <p:nvCxnSpPr>
          <p:cNvPr id="230" name="Connecteur droit 17"/>
          <p:cNvCxnSpPr/>
          <p:nvPr/>
        </p:nvCxnSpPr>
        <p:spPr>
          <a:xfrm>
            <a:off x="10608480" y="3989160"/>
            <a:ext cx="1296720" cy="720"/>
          </a:xfrm>
          <a:prstGeom prst="straightConnector1">
            <a:avLst/>
          </a:prstGeom>
          <a:ln w="9525">
            <a:solidFill>
              <a:srgbClr val="000000"/>
            </a:solidFill>
            <a:round/>
          </a:ln>
        </p:spPr>
      </p:cxnSp>
      <p:cxnSp>
        <p:nvCxnSpPr>
          <p:cNvPr id="231" name="Connecteur droit 18"/>
          <p:cNvCxnSpPr/>
          <p:nvPr/>
        </p:nvCxnSpPr>
        <p:spPr>
          <a:xfrm>
            <a:off x="10608480" y="5829120"/>
            <a:ext cx="1296720" cy="720"/>
          </a:xfrm>
          <a:prstGeom prst="straightConnector1">
            <a:avLst/>
          </a:prstGeom>
          <a:ln w="9525">
            <a:solidFill>
              <a:srgbClr val="000000"/>
            </a:solidFill>
            <a:round/>
          </a:ln>
        </p:spPr>
      </p:cxnSp>
      <p:cxnSp>
        <p:nvCxnSpPr>
          <p:cNvPr id="232" name="Connecteur droit 19"/>
          <p:cNvCxnSpPr/>
          <p:nvPr/>
        </p:nvCxnSpPr>
        <p:spPr>
          <a:xfrm>
            <a:off x="10608480" y="308880"/>
            <a:ext cx="1296720" cy="720"/>
          </a:xfrm>
          <a:prstGeom prst="straightConnector1">
            <a:avLst/>
          </a:prstGeom>
          <a:ln w="9525">
            <a:solidFill>
              <a:srgbClr val="000000"/>
            </a:solidFill>
            <a:round/>
          </a:ln>
        </p:spPr>
      </p:cxnSp>
      <p:sp>
        <p:nvSpPr>
          <p:cNvPr id="233" name="TextBox 1"/>
          <p:cNvSpPr/>
          <p:nvPr/>
        </p:nvSpPr>
        <p:spPr>
          <a:xfrm>
            <a:off x="8314920" y="129024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234" name="TextBox 2"/>
          <p:cNvSpPr/>
          <p:nvPr/>
        </p:nvSpPr>
        <p:spPr>
          <a:xfrm>
            <a:off x="8380440" y="14169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235" name="TextBox 3"/>
          <p:cNvSpPr/>
          <p:nvPr/>
        </p:nvSpPr>
        <p:spPr>
          <a:xfrm>
            <a:off x="8199000" y="146304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236" name="TextBox 33"/>
          <p:cNvSpPr/>
          <p:nvPr/>
        </p:nvSpPr>
        <p:spPr>
          <a:xfrm>
            <a:off x="293400" y="3429000"/>
            <a:ext cx="5658120" cy="501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ct val="100000"/>
              </a:lnSpc>
            </a:pPr>
            <a:fld id="{0D54E932-B1EF-467B-A9E7-19821FAFE859}" type="datetime3">
              <a:rPr lang="en-US" sz="2660" b="0" strike="noStrike" spc="-1">
                <a:solidFill>
                  <a:schemeClr val="dk1"/>
                </a:solidFill>
                <a:latin typeface="Arial"/>
              </a:rPr>
              <a:t>1 December 2025</a:t>
            </a:fld>
            <a:endParaRPr lang="en-US" sz="2660" b="0" strike="noStrike" spc="-1">
              <a:solidFill>
                <a:srgbClr val="000000"/>
              </a:solidFill>
              <a:latin typeface="Calibri"/>
            </a:endParaRPr>
          </a:p>
        </p:txBody>
      </p:sp>
      <p:sp>
        <p:nvSpPr>
          <p:cNvPr id="237" name="PlaceHolder 1"/>
          <p:cNvSpPr>
            <a:spLocks noGrp="1"/>
          </p:cNvSpPr>
          <p:nvPr>
            <p:ph type="body"/>
          </p:nvPr>
        </p:nvSpPr>
        <p:spPr>
          <a:xfrm>
            <a:off x="293400" y="4011480"/>
            <a:ext cx="10026720" cy="639720"/>
          </a:xfrm>
          <a:prstGeom prst="rect">
            <a:avLst/>
          </a:prstGeom>
          <a:noFill/>
          <a:ln w="0">
            <a:noFill/>
          </a:ln>
        </p:spPr>
        <p:txBody>
          <a:bodyPr lIns="0" tIns="0" rIns="0" bIns="0" anchor="t">
            <a:noAutofit/>
          </a:bodyPr>
          <a:lstStyle/>
          <a:p>
            <a:pPr marL="228600" indent="0" defTabSz="914400">
              <a:lnSpc>
                <a:spcPct val="90000"/>
              </a:lnSpc>
              <a:spcBef>
                <a:spcPts val="1001"/>
              </a:spcBef>
              <a:buNone/>
              <a:tabLst>
                <a:tab pos="0" algn="l"/>
              </a:tabLst>
            </a:pPr>
            <a:r>
              <a:rPr lang="en-GB" sz="2660" b="0" strike="noStrike" spc="-1">
                <a:solidFill>
                  <a:schemeClr val="accent3"/>
                </a:solidFill>
                <a:latin typeface="Arial"/>
              </a:rPr>
              <a:t>Name of speaker</a:t>
            </a:r>
            <a:endParaRPr lang="en-US" sz="2660" b="0" strike="noStrike" spc="-1">
              <a:solidFill>
                <a:schemeClr val="dk1"/>
              </a:solidFill>
              <a:latin typeface="Calibri"/>
            </a:endParaRPr>
          </a:p>
        </p:txBody>
      </p:sp>
      <p:sp>
        <p:nvSpPr>
          <p:cNvPr id="238" name="PlaceHolder 2"/>
          <p:cNvSpPr>
            <a:spLocks noGrp="1"/>
          </p:cNvSpPr>
          <p:nvPr>
            <p:ph type="body"/>
          </p:nvPr>
        </p:nvSpPr>
        <p:spPr>
          <a:xfrm>
            <a:off x="293400" y="2141640"/>
            <a:ext cx="10026720" cy="1095120"/>
          </a:xfrm>
          <a:prstGeom prst="rect">
            <a:avLst/>
          </a:prstGeom>
          <a:noFill/>
          <a:ln w="0">
            <a:noFill/>
          </a:ln>
        </p:spPr>
        <p:txBody>
          <a:bodyPr lIns="0" tIns="0" rIns="0" bIns="0" anchor="t">
            <a:noAutofit/>
          </a:bodyPr>
          <a:lstStyle/>
          <a:p>
            <a:pPr marL="228600" indent="0" defTabSz="914400">
              <a:lnSpc>
                <a:spcPct val="90000"/>
              </a:lnSpc>
              <a:spcBef>
                <a:spcPts val="1001"/>
              </a:spcBef>
              <a:buNone/>
              <a:tabLst>
                <a:tab pos="0" algn="l"/>
              </a:tabLst>
            </a:pPr>
            <a:r>
              <a:rPr lang="en-GB" sz="2660" b="0" strike="noStrike" spc="-1">
                <a:solidFill>
                  <a:schemeClr val="dk1"/>
                </a:solidFill>
                <a:latin typeface="Arial"/>
              </a:rPr>
              <a:t>Presentation subtitle, max. 2 lines</a:t>
            </a:r>
            <a:br>
              <a:rPr sz="2660"/>
            </a:br>
            <a:r>
              <a:rPr lang="en-GB" sz="2660" b="0" strike="noStrike" spc="-1">
                <a:solidFill>
                  <a:schemeClr val="dk1"/>
                </a:solidFill>
                <a:latin typeface="Arial"/>
              </a:rPr>
              <a:t>Presentation subtitle, max. 2 lines</a:t>
            </a:r>
            <a:endParaRPr lang="en-US" sz="2660" b="0" strike="noStrike" spc="-1">
              <a:solidFill>
                <a:schemeClr val="dk1"/>
              </a:solidFill>
              <a:latin typeface="Calibri"/>
            </a:endParaRPr>
          </a:p>
        </p:txBody>
      </p:sp>
      <p:sp>
        <p:nvSpPr>
          <p:cNvPr id="239" name="PlaceHolder 3"/>
          <p:cNvSpPr>
            <a:spLocks noGrp="1"/>
          </p:cNvSpPr>
          <p:nvPr>
            <p:ph type="body"/>
          </p:nvPr>
        </p:nvSpPr>
        <p:spPr>
          <a:xfrm>
            <a:off x="294120" y="308880"/>
            <a:ext cx="10026000" cy="1624320"/>
          </a:xfrm>
          <a:prstGeom prst="rect">
            <a:avLst/>
          </a:prstGeom>
          <a:noFill/>
          <a:ln w="0">
            <a:noFill/>
          </a:ln>
        </p:spPr>
        <p:txBody>
          <a:bodyPr lIns="0" tIns="0" rIns="0" bIns="0" anchor="t">
            <a:noAutofit/>
          </a:bodyPr>
          <a:lstStyle/>
          <a:p>
            <a:pPr marL="228600" indent="0" defTabSz="914400">
              <a:lnSpc>
                <a:spcPct val="90000"/>
              </a:lnSpc>
              <a:spcBef>
                <a:spcPts val="1001"/>
              </a:spcBef>
              <a:buNone/>
              <a:tabLst>
                <a:tab pos="0" algn="l"/>
              </a:tabLst>
            </a:pPr>
            <a:r>
              <a:rPr lang="en-GB" sz="5070" b="0" strike="noStrike" spc="-1">
                <a:solidFill>
                  <a:schemeClr val="dk1"/>
                </a:solidFill>
                <a:latin typeface="Arial"/>
              </a:rPr>
              <a:t>Presentation title, max. 2 lines</a:t>
            </a:r>
            <a:br>
              <a:rPr sz="5070"/>
            </a:br>
            <a:r>
              <a:rPr lang="en-GB" sz="5070" b="0" strike="noStrike" spc="-1">
                <a:solidFill>
                  <a:schemeClr val="dk1"/>
                </a:solidFill>
                <a:latin typeface="Arial"/>
              </a:rPr>
              <a:t>Presentation title, max. 2 lines</a:t>
            </a:r>
            <a:endParaRPr lang="en-US" sz="5070" b="0" strike="noStrike" spc="-1">
              <a:solidFill>
                <a:schemeClr val="dk1"/>
              </a:solidFill>
              <a:latin typeface="Calibri"/>
            </a:endParaRPr>
          </a:p>
        </p:txBody>
      </p:sp>
      <p:sp>
        <p:nvSpPr>
          <p:cNvPr id="240" name="PlaceHolder 4"/>
          <p:cNvSpPr>
            <a:spLocks noGrp="1"/>
          </p:cNvSpPr>
          <p:nvPr>
            <p:ph type="body"/>
          </p:nvPr>
        </p:nvSpPr>
        <p:spPr>
          <a:xfrm>
            <a:off x="293400" y="4775040"/>
            <a:ext cx="10026720" cy="1053360"/>
          </a:xfrm>
          <a:prstGeom prst="rect">
            <a:avLst/>
          </a:prstGeom>
          <a:noFill/>
          <a:ln w="0">
            <a:noFill/>
          </a:ln>
        </p:spPr>
        <p:txBody>
          <a:bodyPr lIns="0" tIns="0" rIns="0" bIns="0" anchor="t">
            <a:noAutofit/>
          </a:bodyPr>
          <a:lstStyle/>
          <a:p>
            <a:pPr marL="228600" indent="0" defTabSz="914400">
              <a:lnSpc>
                <a:spcPct val="90000"/>
              </a:lnSpc>
              <a:spcBef>
                <a:spcPts val="1001"/>
              </a:spcBef>
              <a:buNone/>
              <a:tabLst>
                <a:tab pos="0" algn="l"/>
              </a:tabLst>
            </a:pPr>
            <a:r>
              <a:rPr lang="en-GB" sz="2660" b="0" strike="noStrike" spc="-1">
                <a:solidFill>
                  <a:schemeClr val="accent3"/>
                </a:solidFill>
                <a:latin typeface="Arial"/>
              </a:rPr>
              <a:t>Department and additional info, max. 3 lines</a:t>
            </a:r>
            <a:br>
              <a:rPr sz="2660"/>
            </a:br>
            <a:r>
              <a:rPr lang="en-GB" sz="2660" b="0" strike="noStrike" spc="-1">
                <a:solidFill>
                  <a:schemeClr val="accent3"/>
                </a:solidFill>
                <a:latin typeface="Arial"/>
              </a:rPr>
              <a:t>Department and additional info, max. 3 lines</a:t>
            </a:r>
            <a:br>
              <a:rPr sz="2660"/>
            </a:br>
            <a:r>
              <a:rPr lang="en-GB" sz="2660" b="0" strike="noStrike" spc="-1">
                <a:solidFill>
                  <a:schemeClr val="accent3"/>
                </a:solidFill>
                <a:latin typeface="Arial"/>
              </a:rPr>
              <a:t>Department and additional info, max. 3 lines</a:t>
            </a:r>
            <a:endParaRPr lang="en-US" sz="2660" b="0" strike="noStrike" spc="-1">
              <a:solidFill>
                <a:schemeClr val="dk1"/>
              </a:solidFill>
              <a:latin typeface="Calibri"/>
            </a:endParaRPr>
          </a:p>
        </p:txBody>
      </p:sp>
      <p:pic>
        <p:nvPicPr>
          <p:cNvPr id="241" name="Image 9"/>
          <p:cNvPicPr/>
          <p:nvPr/>
        </p:nvPicPr>
        <p:blipFill>
          <a:blip r:embed="rId4"/>
          <a:stretch/>
        </p:blipFill>
        <p:spPr>
          <a:xfrm>
            <a:off x="4634640" y="6356880"/>
            <a:ext cx="603000" cy="215280"/>
          </a:xfrm>
          <a:prstGeom prst="rect">
            <a:avLst/>
          </a:prstGeom>
          <a:noFill/>
          <a:ln w="0">
            <a:noFill/>
          </a:ln>
        </p:spPr>
      </p:pic>
      <p:pic>
        <p:nvPicPr>
          <p:cNvPr id="242" name="Image 11"/>
          <p:cNvPicPr/>
          <p:nvPr/>
        </p:nvPicPr>
        <p:blipFill>
          <a:blip r:embed="rId5"/>
          <a:stretch/>
        </p:blipFill>
        <p:spPr>
          <a:xfrm>
            <a:off x="5423040" y="6354720"/>
            <a:ext cx="482400" cy="219960"/>
          </a:xfrm>
          <a:prstGeom prst="rect">
            <a:avLst/>
          </a:prstGeom>
          <a:noFill/>
          <a:ln w="0">
            <a:noFill/>
          </a:ln>
        </p:spPr>
      </p:pic>
      <p:pic>
        <p:nvPicPr>
          <p:cNvPr id="243" name="Image 7"/>
          <p:cNvPicPr/>
          <p:nvPr/>
        </p:nvPicPr>
        <p:blipFill>
          <a:blip r:embed="rId6"/>
          <a:stretch/>
        </p:blipFill>
        <p:spPr>
          <a:xfrm>
            <a:off x="6997320" y="6384960"/>
            <a:ext cx="931320" cy="157680"/>
          </a:xfrm>
          <a:prstGeom prst="rect">
            <a:avLst/>
          </a:prstGeom>
          <a:noFill/>
          <a:ln w="0">
            <a:noFill/>
          </a:ln>
        </p:spPr>
      </p:pic>
      <p:pic>
        <p:nvPicPr>
          <p:cNvPr id="244" name="Image 12"/>
          <p:cNvPicPr/>
          <p:nvPr/>
        </p:nvPicPr>
        <p:blipFill>
          <a:blip r:embed="rId7"/>
          <a:stretch/>
        </p:blipFill>
        <p:spPr>
          <a:xfrm>
            <a:off x="6124320" y="6305040"/>
            <a:ext cx="679320" cy="287280"/>
          </a:xfrm>
          <a:prstGeom prst="rect">
            <a:avLst/>
          </a:prstGeom>
          <a:noFill/>
          <a:ln w="0">
            <a:noFill/>
          </a:ln>
        </p:spPr>
      </p:pic>
      <p:pic>
        <p:nvPicPr>
          <p:cNvPr id="245" name="Image 27"/>
          <p:cNvPicPr/>
          <p:nvPr/>
        </p:nvPicPr>
        <p:blipFill>
          <a:blip r:embed="rId8"/>
          <a:stretch/>
        </p:blipFill>
        <p:spPr>
          <a:xfrm>
            <a:off x="1953360" y="6379200"/>
            <a:ext cx="951120" cy="191160"/>
          </a:xfrm>
          <a:prstGeom prst="rect">
            <a:avLst/>
          </a:prstGeom>
          <a:noFill/>
          <a:ln w="0">
            <a:noFill/>
          </a:ln>
        </p:spPr>
      </p:pic>
      <p:pic>
        <p:nvPicPr>
          <p:cNvPr id="246" name="Image 29"/>
          <p:cNvPicPr/>
          <p:nvPr/>
        </p:nvPicPr>
        <p:blipFill>
          <a:blip r:embed="rId9"/>
          <a:stretch/>
        </p:blipFill>
        <p:spPr>
          <a:xfrm>
            <a:off x="3096000" y="6381000"/>
            <a:ext cx="1029240" cy="167400"/>
          </a:xfrm>
          <a:prstGeom prst="rect">
            <a:avLst/>
          </a:prstGeom>
          <a:noFill/>
          <a:ln w="0">
            <a:noFill/>
          </a:ln>
        </p:spPr>
      </p:pic>
      <p:pic>
        <p:nvPicPr>
          <p:cNvPr id="247" name="Picture 21"/>
          <p:cNvPicPr/>
          <p:nvPr/>
        </p:nvPicPr>
        <p:blipFill>
          <a:blip r:embed="rId10"/>
          <a:stretch/>
        </p:blipFill>
        <p:spPr>
          <a:xfrm>
            <a:off x="214560" y="6241680"/>
            <a:ext cx="1645920" cy="608760"/>
          </a:xfrm>
          <a:prstGeom prst="rect">
            <a:avLst/>
          </a:prstGeom>
          <a:noFill/>
          <a:ln w="0">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Default">
    <p:bg>
      <p:bgPr>
        <a:solidFill>
          <a:srgbClr val="FFFFFF"/>
        </a:solidFill>
        <a:effectLst/>
      </p:bgPr>
    </p:bg>
    <p:spTree>
      <p:nvGrpSpPr>
        <p:cNvPr id="1" name=""/>
        <p:cNvGrpSpPr/>
        <p:nvPr/>
      </p:nvGrpSpPr>
      <p:grpSpPr>
        <a:xfrm>
          <a:off x="0" y="0"/>
          <a:ext cx="0" cy="0"/>
          <a:chOff x="0" y="0"/>
          <a:chExt cx="0" cy="0"/>
        </a:xfrm>
      </p:grpSpPr>
      <p:sp>
        <p:nvSpPr>
          <p:cNvPr id="248" name="Rectangle 4"/>
          <p:cNvSpPr/>
          <p:nvPr/>
        </p:nvSpPr>
        <p:spPr>
          <a:xfrm>
            <a:off x="0" y="0"/>
            <a:ext cx="12191400" cy="6857280"/>
          </a:xfrm>
          <a:prstGeom prst="rect">
            <a:avLst/>
          </a:prstGeom>
          <a:solidFill>
            <a:schemeClr val="accent4"/>
          </a:solidFill>
          <a:ln>
            <a:solidFill>
              <a:srgbClr val="958B5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350" b="0" strike="noStrike" spc="-1">
              <a:solidFill>
                <a:srgbClr val="ECECEC"/>
              </a:solidFill>
              <a:latin typeface="Calibri"/>
            </a:endParaRPr>
          </a:p>
        </p:txBody>
      </p:sp>
      <p:pic>
        <p:nvPicPr>
          <p:cNvPr id="249" name="Image 26"/>
          <p:cNvPicPr/>
          <p:nvPr/>
        </p:nvPicPr>
        <p:blipFill>
          <a:blip r:embed="rId2"/>
          <a:srcRect t="-70" r="4780" b="70"/>
          <a:stretch/>
        </p:blipFill>
        <p:spPr>
          <a:xfrm>
            <a:off x="10601280" y="4000680"/>
            <a:ext cx="1327680" cy="1831680"/>
          </a:xfrm>
          <a:prstGeom prst="rect">
            <a:avLst/>
          </a:prstGeom>
          <a:noFill/>
          <a:ln w="0">
            <a:noFill/>
          </a:ln>
        </p:spPr>
      </p:pic>
      <p:pic>
        <p:nvPicPr>
          <p:cNvPr id="250" name="Image 37"/>
          <p:cNvPicPr/>
          <p:nvPr/>
        </p:nvPicPr>
        <p:blipFill>
          <a:blip r:embed="rId3"/>
          <a:stretch/>
        </p:blipFill>
        <p:spPr>
          <a:xfrm>
            <a:off x="10544040" y="6117120"/>
            <a:ext cx="1149480" cy="515160"/>
          </a:xfrm>
          <a:prstGeom prst="rect">
            <a:avLst/>
          </a:prstGeom>
          <a:noFill/>
          <a:ln w="0">
            <a:noFill/>
          </a:ln>
        </p:spPr>
      </p:pic>
      <p:cxnSp>
        <p:nvCxnSpPr>
          <p:cNvPr id="251" name="Connecteur droit 16"/>
          <p:cNvCxnSpPr/>
          <p:nvPr/>
        </p:nvCxnSpPr>
        <p:spPr>
          <a:xfrm>
            <a:off x="10608480" y="2148840"/>
            <a:ext cx="1296720" cy="720"/>
          </a:xfrm>
          <a:prstGeom prst="straightConnector1">
            <a:avLst/>
          </a:prstGeom>
          <a:ln w="9525">
            <a:solidFill>
              <a:srgbClr val="000000"/>
            </a:solidFill>
            <a:round/>
          </a:ln>
        </p:spPr>
      </p:cxnSp>
      <p:cxnSp>
        <p:nvCxnSpPr>
          <p:cNvPr id="252" name="Connecteur droit 17"/>
          <p:cNvCxnSpPr/>
          <p:nvPr/>
        </p:nvCxnSpPr>
        <p:spPr>
          <a:xfrm>
            <a:off x="10608480" y="3989160"/>
            <a:ext cx="1296720" cy="720"/>
          </a:xfrm>
          <a:prstGeom prst="straightConnector1">
            <a:avLst/>
          </a:prstGeom>
          <a:ln w="9525">
            <a:solidFill>
              <a:srgbClr val="000000"/>
            </a:solidFill>
            <a:round/>
          </a:ln>
        </p:spPr>
      </p:cxnSp>
      <p:cxnSp>
        <p:nvCxnSpPr>
          <p:cNvPr id="253" name="Connecteur droit 18"/>
          <p:cNvCxnSpPr/>
          <p:nvPr/>
        </p:nvCxnSpPr>
        <p:spPr>
          <a:xfrm>
            <a:off x="10608480" y="5829120"/>
            <a:ext cx="1296720" cy="720"/>
          </a:xfrm>
          <a:prstGeom prst="straightConnector1">
            <a:avLst/>
          </a:prstGeom>
          <a:ln w="9525">
            <a:solidFill>
              <a:srgbClr val="000000"/>
            </a:solidFill>
            <a:round/>
          </a:ln>
        </p:spPr>
      </p:cxnSp>
      <p:cxnSp>
        <p:nvCxnSpPr>
          <p:cNvPr id="254" name="Connecteur droit 19"/>
          <p:cNvCxnSpPr/>
          <p:nvPr/>
        </p:nvCxnSpPr>
        <p:spPr>
          <a:xfrm>
            <a:off x="10608480" y="308880"/>
            <a:ext cx="1296720" cy="720"/>
          </a:xfrm>
          <a:prstGeom prst="straightConnector1">
            <a:avLst/>
          </a:prstGeom>
          <a:ln w="9525">
            <a:solidFill>
              <a:srgbClr val="000000"/>
            </a:solidFill>
            <a:round/>
          </a:ln>
        </p:spPr>
      </p:cxnSp>
      <p:sp>
        <p:nvSpPr>
          <p:cNvPr id="255" name="ZoneTexte 21"/>
          <p:cNvSpPr/>
          <p:nvPr/>
        </p:nvSpPr>
        <p:spPr>
          <a:xfrm>
            <a:off x="8121960" y="9864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fr-FR" sz="5300" b="0" strike="noStrike" spc="-1">
              <a:solidFill>
                <a:schemeClr val="dk1"/>
              </a:solidFill>
              <a:latin typeface="Arial"/>
            </a:endParaRPr>
          </a:p>
        </p:txBody>
      </p:sp>
      <p:sp>
        <p:nvSpPr>
          <p:cNvPr id="256" name="ZoneTexte 4"/>
          <p:cNvSpPr/>
          <p:nvPr/>
        </p:nvSpPr>
        <p:spPr>
          <a:xfrm>
            <a:off x="2558160" y="601992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fr-FR" sz="5300" b="0" strike="noStrike" spc="-1">
              <a:solidFill>
                <a:schemeClr val="dk1"/>
              </a:solidFill>
              <a:latin typeface="Arial"/>
            </a:endParaRPr>
          </a:p>
        </p:txBody>
      </p:sp>
      <p:sp>
        <p:nvSpPr>
          <p:cNvPr id="257" name="TextBox 5"/>
          <p:cNvSpPr/>
          <p:nvPr/>
        </p:nvSpPr>
        <p:spPr>
          <a:xfrm>
            <a:off x="47520" y="237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258" name="TextBox 6"/>
          <p:cNvSpPr/>
          <p:nvPr/>
        </p:nvSpPr>
        <p:spPr>
          <a:xfrm>
            <a:off x="10996560" y="62463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259" name="TextBox 8"/>
          <p:cNvSpPr/>
          <p:nvPr/>
        </p:nvSpPr>
        <p:spPr>
          <a:xfrm>
            <a:off x="225720" y="-4752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260" name="TextBox 26"/>
          <p:cNvSpPr/>
          <p:nvPr/>
        </p:nvSpPr>
        <p:spPr>
          <a:xfrm>
            <a:off x="10734840" y="64389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261" name="PlaceHolder 1"/>
          <p:cNvSpPr>
            <a:spLocks noGrp="1"/>
          </p:cNvSpPr>
          <p:nvPr>
            <p:ph type="body"/>
          </p:nvPr>
        </p:nvSpPr>
        <p:spPr>
          <a:xfrm>
            <a:off x="288000" y="308880"/>
            <a:ext cx="8734680" cy="718920"/>
          </a:xfrm>
          <a:prstGeom prst="rect">
            <a:avLst/>
          </a:prstGeom>
          <a:noFill/>
          <a:ln w="0">
            <a:noFill/>
          </a:ln>
        </p:spPr>
        <p:txBody>
          <a:bodyPr lIns="0" tIns="0" rIns="0" bIns="0" anchor="t">
            <a:noAutofit/>
          </a:bodyPr>
          <a:lstStyle/>
          <a:p>
            <a:pPr marL="228600" indent="0" defTabSz="914400">
              <a:lnSpc>
                <a:spcPct val="90000"/>
              </a:lnSpc>
              <a:spcBef>
                <a:spcPts val="1001"/>
              </a:spcBef>
              <a:buNone/>
              <a:tabLst>
                <a:tab pos="0" algn="l"/>
              </a:tabLst>
            </a:pPr>
            <a:r>
              <a:rPr lang="en-GB" sz="2660" b="0" strike="noStrike" spc="-1">
                <a:solidFill>
                  <a:schemeClr val="dk1"/>
                </a:solidFill>
                <a:latin typeface="Arial"/>
              </a:rPr>
              <a:t>Slide title on max. 2 lines</a:t>
            </a:r>
            <a:endParaRPr lang="en-US" sz="2660" b="0" strike="noStrike" spc="-1">
              <a:solidFill>
                <a:schemeClr val="dk1"/>
              </a:solidFill>
              <a:latin typeface="Calibri"/>
            </a:endParaRPr>
          </a:p>
        </p:txBody>
      </p:sp>
      <p:sp>
        <p:nvSpPr>
          <p:cNvPr id="262" name="TextBox 1"/>
          <p:cNvSpPr/>
          <p:nvPr/>
        </p:nvSpPr>
        <p:spPr>
          <a:xfrm>
            <a:off x="1834200" y="75780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GB" sz="7060" b="0" strike="noStrike" spc="-1">
              <a:solidFill>
                <a:schemeClr val="dk1"/>
              </a:solidFill>
              <a:latin typeface="Arial"/>
            </a:endParaRPr>
          </a:p>
        </p:txBody>
      </p:sp>
      <p:sp>
        <p:nvSpPr>
          <p:cNvPr id="263" name="TextBox 2"/>
          <p:cNvSpPr/>
          <p:nvPr/>
        </p:nvSpPr>
        <p:spPr>
          <a:xfrm>
            <a:off x="2855880" y="64800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GB" sz="7060" b="0" strike="noStrike" spc="-1">
              <a:solidFill>
                <a:schemeClr val="dk1"/>
              </a:solidFill>
              <a:latin typeface="Arial"/>
            </a:endParaRPr>
          </a:p>
        </p:txBody>
      </p:sp>
      <p:sp>
        <p:nvSpPr>
          <p:cNvPr id="264" name="PlaceHolder 2"/>
          <p:cNvSpPr>
            <a:spLocks noGrp="1"/>
          </p:cNvSpPr>
          <p:nvPr>
            <p:ph type="body"/>
          </p:nvPr>
        </p:nvSpPr>
        <p:spPr>
          <a:xfrm>
            <a:off x="288000" y="1172520"/>
            <a:ext cx="8734680" cy="4655880"/>
          </a:xfrm>
          <a:prstGeom prst="rect">
            <a:avLst/>
          </a:prstGeom>
          <a:noFill/>
          <a:ln w="0">
            <a:noFill/>
          </a:ln>
        </p:spPr>
        <p:txBody>
          <a:bodyPr lIns="0" tIns="0" rIns="0" bIns="45000" anchor="t">
            <a:noAutofit/>
          </a:bodyPr>
          <a:lstStyle/>
          <a:p>
            <a:pPr marL="432000" indent="-432000" defTabSz="914400">
              <a:lnSpc>
                <a:spcPct val="100000"/>
              </a:lnSpc>
              <a:spcBef>
                <a:spcPts val="1066"/>
              </a:spcBef>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Calibri"/>
            </a:endParaRPr>
          </a:p>
          <a:p>
            <a:pPr marL="432000" indent="-432000" defTabSz="914400">
              <a:lnSpc>
                <a:spcPct val="100000"/>
              </a:lnSpc>
              <a:spcBef>
                <a:spcPts val="1066"/>
              </a:spcBef>
              <a:buClr>
                <a:srgbClr val="000000"/>
              </a:buClr>
              <a:buFont typeface="Arial"/>
              <a:buChar char="•"/>
            </a:pPr>
            <a:r>
              <a:rPr lang="en-GB" sz="2130" b="0" strike="noStrike" spc="-1">
                <a:solidFill>
                  <a:schemeClr val="dk1"/>
                </a:solidFill>
                <a:latin typeface="Arial"/>
              </a:rPr>
              <a:t>Add content here. This is a long point that runs over two lines and will automatically adjust it’s spacing to be correct.</a:t>
            </a:r>
            <a:endParaRPr lang="en-US" sz="2130" b="0" strike="noStrike" spc="-1">
              <a:solidFill>
                <a:schemeClr val="dk1"/>
              </a:solidFill>
              <a:latin typeface="Calibri"/>
            </a:endParaRPr>
          </a:p>
          <a:p>
            <a:pPr marL="432000" indent="-432000" defTabSz="914400">
              <a:lnSpc>
                <a:spcPct val="100000"/>
              </a:lnSpc>
              <a:spcBef>
                <a:spcPts val="1066"/>
              </a:spcBef>
              <a:buClr>
                <a:srgbClr val="000000"/>
              </a:buClr>
              <a:buFont typeface="Arial"/>
              <a:buChar char="•"/>
            </a:pPr>
            <a:r>
              <a:rPr lang="en-GB" sz="2130" b="0" strike="noStrike" spc="-1">
                <a:solidFill>
                  <a:schemeClr val="dk1"/>
                </a:solidFill>
                <a:latin typeface="Arial"/>
              </a:rPr>
              <a:t>Add content here. This ones might also be an extra long bullet point and will run too long. This fits nicely on the 4x4 grid.</a:t>
            </a:r>
            <a:endParaRPr lang="en-US" sz="2130" b="0" strike="noStrike" spc="-1">
              <a:solidFill>
                <a:schemeClr val="dk1"/>
              </a:solidFill>
              <a:latin typeface="Calibri"/>
            </a:endParaRPr>
          </a:p>
          <a:p>
            <a:pPr marL="432000" indent="-432000" defTabSz="914400">
              <a:lnSpc>
                <a:spcPct val="100000"/>
              </a:lnSpc>
              <a:spcBef>
                <a:spcPts val="1066"/>
              </a:spcBef>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Calibri"/>
            </a:endParaRPr>
          </a:p>
          <a:p>
            <a:pPr marL="432000" indent="-432000" defTabSz="914400">
              <a:lnSpc>
                <a:spcPct val="100000"/>
              </a:lnSpc>
              <a:spcBef>
                <a:spcPts val="1066"/>
              </a:spcBef>
              <a:buClr>
                <a:srgbClr val="000000"/>
              </a:buClr>
              <a:buFont typeface="Arial"/>
              <a:buChar char="•"/>
            </a:pPr>
            <a:r>
              <a:rPr lang="en-GB" sz="2130" b="0" strike="noStrike" spc="-1">
                <a:solidFill>
                  <a:schemeClr val="dk1"/>
                </a:solidFill>
                <a:latin typeface="Arial"/>
              </a:rPr>
              <a:t>Add long bulletpoint that runs over two lines, the linespacing will automatically adjust to multiple lines.</a:t>
            </a:r>
            <a:endParaRPr lang="en-US" sz="2130" b="0" strike="noStrike" spc="-1">
              <a:solidFill>
                <a:schemeClr val="dk1"/>
              </a:solidFill>
              <a:latin typeface="Calibri"/>
            </a:endParaRPr>
          </a:p>
          <a:p>
            <a:pPr marL="432000" indent="-432000" defTabSz="914400">
              <a:lnSpc>
                <a:spcPct val="100000"/>
              </a:lnSpc>
              <a:spcBef>
                <a:spcPts val="1066"/>
              </a:spcBef>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Calibri"/>
            </a:endParaRPr>
          </a:p>
          <a:p>
            <a:pPr marL="432000" indent="-432000" defTabSz="914400">
              <a:lnSpc>
                <a:spcPct val="100000"/>
              </a:lnSpc>
              <a:spcBef>
                <a:spcPts val="1066"/>
              </a:spcBef>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Calibri"/>
            </a:endParaRPr>
          </a:p>
          <a:p>
            <a:pPr marL="432000" indent="-432000" defTabSz="914400">
              <a:lnSpc>
                <a:spcPct val="100000"/>
              </a:lnSpc>
              <a:spcBef>
                <a:spcPts val="1066"/>
              </a:spcBef>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Calibri"/>
            </a:endParaRPr>
          </a:p>
        </p:txBody>
      </p:sp>
      <p:sp>
        <p:nvSpPr>
          <p:cNvPr id="265" name="PlaceHolder 3"/>
          <p:cNvSpPr>
            <a:spLocks noGrp="1"/>
          </p:cNvSpPr>
          <p:nvPr>
            <p:ph type="body"/>
          </p:nvPr>
        </p:nvSpPr>
        <p:spPr>
          <a:xfrm>
            <a:off x="295200" y="5856120"/>
            <a:ext cx="5663520" cy="718920"/>
          </a:xfrm>
          <a:prstGeom prst="rect">
            <a:avLst/>
          </a:prstGeom>
          <a:noFill/>
          <a:ln w="0">
            <a:noFill/>
          </a:ln>
        </p:spPr>
        <p:txBody>
          <a:bodyPr lIns="0" tIns="0" rIns="0" bIns="0" anchor="b">
            <a:noAutofit/>
          </a:bodyPr>
          <a:lstStyle/>
          <a:p>
            <a:pPr marL="228600" indent="0" defTabSz="432000">
              <a:lnSpc>
                <a:spcPct val="100000"/>
              </a:lnSpc>
              <a:spcBef>
                <a:spcPts val="1001"/>
              </a:spcBef>
              <a:buNone/>
              <a:tabLst>
                <a:tab pos="0" algn="l"/>
              </a:tabLst>
            </a:pPr>
            <a:r>
              <a:rPr lang="en-GB" sz="1070" b="0" strike="noStrike" spc="-1">
                <a:solidFill>
                  <a:schemeClr val="dk1"/>
                </a:solidFill>
                <a:latin typeface="Arial"/>
              </a:rPr>
              <a:t>Source: Optional source text.</a:t>
            </a:r>
            <a:endParaRPr lang="en-US" sz="1070" b="0" strike="noStrike" spc="-1">
              <a:solidFill>
                <a:schemeClr val="dk1"/>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Default 1">
    <p:bg>
      <p:bgPr>
        <a:solidFill>
          <a:srgbClr val="FFFFFF"/>
        </a:solidFill>
        <a:effectLst/>
      </p:bgPr>
    </p:bg>
    <p:spTree>
      <p:nvGrpSpPr>
        <p:cNvPr id="1" name=""/>
        <p:cNvGrpSpPr/>
        <p:nvPr/>
      </p:nvGrpSpPr>
      <p:grpSpPr>
        <a:xfrm>
          <a:off x="0" y="0"/>
          <a:ext cx="0" cy="0"/>
          <a:chOff x="0" y="0"/>
          <a:chExt cx="0" cy="0"/>
        </a:xfrm>
      </p:grpSpPr>
      <p:sp>
        <p:nvSpPr>
          <p:cNvPr id="266" name="Rectangle 4"/>
          <p:cNvSpPr/>
          <p:nvPr/>
        </p:nvSpPr>
        <p:spPr>
          <a:xfrm>
            <a:off x="0" y="0"/>
            <a:ext cx="12191400" cy="6857280"/>
          </a:xfrm>
          <a:prstGeom prst="rect">
            <a:avLst/>
          </a:prstGeom>
          <a:solidFill>
            <a:schemeClr val="accent4"/>
          </a:solidFill>
          <a:ln>
            <a:solidFill>
              <a:srgbClr val="958B5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1350" b="0" strike="noStrike" spc="-1">
              <a:solidFill>
                <a:srgbClr val="ECECEC"/>
              </a:solidFill>
              <a:latin typeface="Calibri"/>
            </a:endParaRPr>
          </a:p>
        </p:txBody>
      </p:sp>
      <p:pic>
        <p:nvPicPr>
          <p:cNvPr id="267" name="Image 26"/>
          <p:cNvPicPr/>
          <p:nvPr/>
        </p:nvPicPr>
        <p:blipFill>
          <a:blip r:embed="rId2"/>
          <a:srcRect t="-70" r="4780" b="70"/>
          <a:stretch/>
        </p:blipFill>
        <p:spPr>
          <a:xfrm>
            <a:off x="10601280" y="4000680"/>
            <a:ext cx="1327680" cy="1831680"/>
          </a:xfrm>
          <a:prstGeom prst="rect">
            <a:avLst/>
          </a:prstGeom>
          <a:noFill/>
          <a:ln w="0">
            <a:noFill/>
          </a:ln>
        </p:spPr>
      </p:pic>
      <p:pic>
        <p:nvPicPr>
          <p:cNvPr id="268" name="Image 37"/>
          <p:cNvPicPr/>
          <p:nvPr/>
        </p:nvPicPr>
        <p:blipFill>
          <a:blip r:embed="rId3"/>
          <a:stretch/>
        </p:blipFill>
        <p:spPr>
          <a:xfrm>
            <a:off x="10544040" y="6117120"/>
            <a:ext cx="1149480" cy="515160"/>
          </a:xfrm>
          <a:prstGeom prst="rect">
            <a:avLst/>
          </a:prstGeom>
          <a:noFill/>
          <a:ln w="0">
            <a:noFill/>
          </a:ln>
        </p:spPr>
      </p:pic>
      <p:cxnSp>
        <p:nvCxnSpPr>
          <p:cNvPr id="269" name="Connecteur droit 16"/>
          <p:cNvCxnSpPr/>
          <p:nvPr/>
        </p:nvCxnSpPr>
        <p:spPr>
          <a:xfrm>
            <a:off x="10608480" y="2148840"/>
            <a:ext cx="1296720" cy="720"/>
          </a:xfrm>
          <a:prstGeom prst="straightConnector1">
            <a:avLst/>
          </a:prstGeom>
          <a:ln w="9525">
            <a:solidFill>
              <a:srgbClr val="000000"/>
            </a:solidFill>
            <a:round/>
          </a:ln>
        </p:spPr>
      </p:cxnSp>
      <p:cxnSp>
        <p:nvCxnSpPr>
          <p:cNvPr id="270" name="Connecteur droit 17"/>
          <p:cNvCxnSpPr/>
          <p:nvPr/>
        </p:nvCxnSpPr>
        <p:spPr>
          <a:xfrm>
            <a:off x="10608480" y="3989160"/>
            <a:ext cx="1296720" cy="720"/>
          </a:xfrm>
          <a:prstGeom prst="straightConnector1">
            <a:avLst/>
          </a:prstGeom>
          <a:ln w="9525">
            <a:solidFill>
              <a:srgbClr val="000000"/>
            </a:solidFill>
            <a:round/>
          </a:ln>
        </p:spPr>
      </p:cxnSp>
      <p:cxnSp>
        <p:nvCxnSpPr>
          <p:cNvPr id="271" name="Connecteur droit 18"/>
          <p:cNvCxnSpPr/>
          <p:nvPr/>
        </p:nvCxnSpPr>
        <p:spPr>
          <a:xfrm>
            <a:off x="10608480" y="5829120"/>
            <a:ext cx="1296720" cy="720"/>
          </a:xfrm>
          <a:prstGeom prst="straightConnector1">
            <a:avLst/>
          </a:prstGeom>
          <a:ln w="9525">
            <a:solidFill>
              <a:srgbClr val="000000"/>
            </a:solidFill>
            <a:round/>
          </a:ln>
        </p:spPr>
      </p:cxnSp>
      <p:cxnSp>
        <p:nvCxnSpPr>
          <p:cNvPr id="272" name="Connecteur droit 19"/>
          <p:cNvCxnSpPr/>
          <p:nvPr/>
        </p:nvCxnSpPr>
        <p:spPr>
          <a:xfrm>
            <a:off x="10608480" y="308880"/>
            <a:ext cx="1296720" cy="720"/>
          </a:xfrm>
          <a:prstGeom prst="straightConnector1">
            <a:avLst/>
          </a:prstGeom>
          <a:ln w="9525">
            <a:solidFill>
              <a:srgbClr val="000000"/>
            </a:solidFill>
            <a:round/>
          </a:ln>
        </p:spPr>
      </p:cxnSp>
      <p:sp>
        <p:nvSpPr>
          <p:cNvPr id="273" name="ZoneTexte 21"/>
          <p:cNvSpPr/>
          <p:nvPr/>
        </p:nvSpPr>
        <p:spPr>
          <a:xfrm>
            <a:off x="8121960" y="9864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fr-FR" sz="5300" b="0" strike="noStrike" spc="-1">
              <a:solidFill>
                <a:schemeClr val="dk1"/>
              </a:solidFill>
              <a:latin typeface="Arial"/>
            </a:endParaRPr>
          </a:p>
        </p:txBody>
      </p:sp>
      <p:sp>
        <p:nvSpPr>
          <p:cNvPr id="274" name="ZoneTexte 4"/>
          <p:cNvSpPr/>
          <p:nvPr/>
        </p:nvSpPr>
        <p:spPr>
          <a:xfrm>
            <a:off x="2558160" y="601992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fr-FR" sz="5300" b="0" strike="noStrike" spc="-1">
              <a:solidFill>
                <a:schemeClr val="dk1"/>
              </a:solidFill>
              <a:latin typeface="Arial"/>
            </a:endParaRPr>
          </a:p>
        </p:txBody>
      </p:sp>
      <p:sp>
        <p:nvSpPr>
          <p:cNvPr id="275" name="TextBox 5"/>
          <p:cNvSpPr/>
          <p:nvPr/>
        </p:nvSpPr>
        <p:spPr>
          <a:xfrm>
            <a:off x="47520" y="237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276" name="TextBox 6"/>
          <p:cNvSpPr/>
          <p:nvPr/>
        </p:nvSpPr>
        <p:spPr>
          <a:xfrm>
            <a:off x="10996560" y="62463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277" name="TextBox 8"/>
          <p:cNvSpPr/>
          <p:nvPr/>
        </p:nvSpPr>
        <p:spPr>
          <a:xfrm>
            <a:off x="225720" y="-4752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278" name="TextBox 26"/>
          <p:cNvSpPr/>
          <p:nvPr/>
        </p:nvSpPr>
        <p:spPr>
          <a:xfrm>
            <a:off x="10734840" y="64389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279" name="TextBox 1"/>
          <p:cNvSpPr/>
          <p:nvPr/>
        </p:nvSpPr>
        <p:spPr>
          <a:xfrm>
            <a:off x="1834200" y="75780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GB" sz="7060" b="0" strike="noStrike" spc="-1">
              <a:solidFill>
                <a:schemeClr val="dk1"/>
              </a:solidFill>
              <a:latin typeface="Arial"/>
            </a:endParaRPr>
          </a:p>
        </p:txBody>
      </p:sp>
      <p:sp>
        <p:nvSpPr>
          <p:cNvPr id="280" name="TextBox 2"/>
          <p:cNvSpPr/>
          <p:nvPr/>
        </p:nvSpPr>
        <p:spPr>
          <a:xfrm>
            <a:off x="2855880" y="64800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GB" sz="7060" b="0" strike="noStrike" spc="-1">
              <a:solidFill>
                <a:schemeClr val="dk1"/>
              </a:solidFill>
              <a:latin typeface="Arial"/>
            </a:endParaRPr>
          </a:p>
        </p:txBody>
      </p:sp>
      <p:sp>
        <p:nvSpPr>
          <p:cNvPr id="281" name="PlaceHolder 1"/>
          <p:cNvSpPr>
            <a:spLocks noGrp="1"/>
          </p:cNvSpPr>
          <p:nvPr>
            <p:ph type="body"/>
          </p:nvPr>
        </p:nvSpPr>
        <p:spPr>
          <a:xfrm>
            <a:off x="288000" y="308880"/>
            <a:ext cx="10032120" cy="718920"/>
          </a:xfrm>
          <a:prstGeom prst="rect">
            <a:avLst/>
          </a:prstGeom>
          <a:noFill/>
          <a:ln w="0">
            <a:noFill/>
          </a:ln>
        </p:spPr>
        <p:txBody>
          <a:bodyPr lIns="0" tIns="0" rIns="0" bIns="0" anchor="t">
            <a:noAutofit/>
          </a:bodyPr>
          <a:lstStyle/>
          <a:p>
            <a:pPr marL="228600" indent="0" defTabSz="914400">
              <a:lnSpc>
                <a:spcPct val="100000"/>
              </a:lnSpc>
              <a:spcBef>
                <a:spcPts val="1001"/>
              </a:spcBef>
              <a:buNone/>
              <a:tabLst>
                <a:tab pos="0" algn="l"/>
              </a:tabLst>
            </a:pPr>
            <a:r>
              <a:rPr lang="en-GB" sz="2660" b="0" strike="noStrike" spc="-1">
                <a:solidFill>
                  <a:schemeClr val="dk1"/>
                </a:solidFill>
                <a:latin typeface="Arial"/>
              </a:rPr>
              <a:t>Slide title on max. 2 lines</a:t>
            </a:r>
            <a:endParaRPr lang="en-US" sz="2660" b="0" strike="noStrike" spc="-1">
              <a:solidFill>
                <a:schemeClr val="dk1"/>
              </a:solidFill>
              <a:latin typeface="Calibri"/>
            </a:endParaRPr>
          </a:p>
        </p:txBody>
      </p:sp>
      <p:sp>
        <p:nvSpPr>
          <p:cNvPr id="282" name="PlaceHolder 2"/>
          <p:cNvSpPr>
            <a:spLocks noGrp="1"/>
          </p:cNvSpPr>
          <p:nvPr>
            <p:ph type="body"/>
          </p:nvPr>
        </p:nvSpPr>
        <p:spPr>
          <a:xfrm>
            <a:off x="288000" y="1748520"/>
            <a:ext cx="10032120" cy="4080240"/>
          </a:xfrm>
          <a:prstGeom prst="rect">
            <a:avLst/>
          </a:prstGeom>
          <a:noFill/>
          <a:ln w="0">
            <a:noFill/>
          </a:ln>
        </p:spPr>
        <p:txBody>
          <a:bodyPr lIns="0" tIns="0" rIns="0" bIns="45000" anchor="t">
            <a:noAutofit/>
          </a:bodyPr>
          <a:lstStyle/>
          <a:p>
            <a:pPr marL="432000" indent="-432000" defTabSz="914400">
              <a:lnSpc>
                <a:spcPct val="110000"/>
              </a:lnSpc>
              <a:spcBef>
                <a:spcPts val="1001"/>
              </a:spcBef>
              <a:spcAft>
                <a:spcPts val="799"/>
              </a:spcAft>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Calibri"/>
            </a:endParaRPr>
          </a:p>
          <a:p>
            <a:pPr marL="432000" indent="-432000" defTabSz="914400">
              <a:lnSpc>
                <a:spcPct val="110000"/>
              </a:lnSpc>
              <a:spcBef>
                <a:spcPts val="1001"/>
              </a:spcBef>
              <a:spcAft>
                <a:spcPts val="799"/>
              </a:spcAft>
              <a:buClr>
                <a:srgbClr val="000000"/>
              </a:buClr>
              <a:buFont typeface="Arial"/>
              <a:buChar char="•"/>
            </a:pPr>
            <a:r>
              <a:rPr lang="en-GB" sz="2130" b="0" strike="noStrike" spc="-1">
                <a:solidFill>
                  <a:schemeClr val="dk1"/>
                </a:solidFill>
                <a:latin typeface="Arial"/>
              </a:rPr>
              <a:t>Add content here. </a:t>
            </a:r>
            <a:endParaRPr lang="en-US" sz="2130" b="0" strike="noStrike" spc="-1">
              <a:solidFill>
                <a:schemeClr val="dk1"/>
              </a:solidFill>
              <a:latin typeface="Calibri"/>
            </a:endParaRPr>
          </a:p>
          <a:p>
            <a:pPr marL="432000" indent="-432000" defTabSz="914400">
              <a:lnSpc>
                <a:spcPct val="110000"/>
              </a:lnSpc>
              <a:spcBef>
                <a:spcPts val="1001"/>
              </a:spcBef>
              <a:spcAft>
                <a:spcPts val="799"/>
              </a:spcAft>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Calibri"/>
            </a:endParaRPr>
          </a:p>
          <a:p>
            <a:pPr marL="432000" indent="-432000" defTabSz="914400">
              <a:lnSpc>
                <a:spcPct val="110000"/>
              </a:lnSpc>
              <a:spcBef>
                <a:spcPts val="1001"/>
              </a:spcBef>
              <a:spcAft>
                <a:spcPts val="799"/>
              </a:spcAft>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Calibri"/>
            </a:endParaRPr>
          </a:p>
        </p:txBody>
      </p:sp>
      <p:sp>
        <p:nvSpPr>
          <p:cNvPr id="283" name="PlaceHolder 3"/>
          <p:cNvSpPr>
            <a:spLocks noGrp="1"/>
          </p:cNvSpPr>
          <p:nvPr>
            <p:ph type="body"/>
          </p:nvPr>
        </p:nvSpPr>
        <p:spPr>
          <a:xfrm>
            <a:off x="288000" y="1172520"/>
            <a:ext cx="10032120" cy="466200"/>
          </a:xfrm>
          <a:prstGeom prst="rect">
            <a:avLst/>
          </a:prstGeom>
          <a:noFill/>
          <a:ln w="0">
            <a:noFill/>
          </a:ln>
        </p:spPr>
        <p:txBody>
          <a:bodyPr lIns="0" tIns="0" rIns="0" bIns="0" anchor="t">
            <a:noAutofit/>
          </a:bodyPr>
          <a:lstStyle/>
          <a:p>
            <a:pPr marL="228600" indent="0" defTabSz="914400">
              <a:lnSpc>
                <a:spcPct val="100000"/>
              </a:lnSpc>
              <a:spcBef>
                <a:spcPts val="1001"/>
              </a:spcBef>
              <a:buNone/>
              <a:tabLst>
                <a:tab pos="0" algn="l"/>
              </a:tabLst>
            </a:pPr>
            <a:r>
              <a:rPr lang="en-GB" sz="2130" b="0" strike="noStrike" spc="-1">
                <a:solidFill>
                  <a:schemeClr val="dk1"/>
                </a:solidFill>
                <a:latin typeface="Arial"/>
              </a:rPr>
              <a:t>Subtitle</a:t>
            </a:r>
            <a:endParaRPr lang="en-US" sz="2130" b="0" strike="noStrike" spc="-1">
              <a:solidFill>
                <a:schemeClr val="dk1"/>
              </a:solidFill>
              <a:latin typeface="Calibri"/>
            </a:endParaRPr>
          </a:p>
        </p:txBody>
      </p:sp>
      <p:sp>
        <p:nvSpPr>
          <p:cNvPr id="284" name="PlaceHolder 4"/>
          <p:cNvSpPr>
            <a:spLocks noGrp="1"/>
          </p:cNvSpPr>
          <p:nvPr>
            <p:ph type="body"/>
          </p:nvPr>
        </p:nvSpPr>
        <p:spPr>
          <a:xfrm>
            <a:off x="295200" y="6054120"/>
            <a:ext cx="5663520" cy="520920"/>
          </a:xfrm>
          <a:prstGeom prst="rect">
            <a:avLst/>
          </a:prstGeom>
          <a:noFill/>
          <a:ln w="0">
            <a:noFill/>
          </a:ln>
        </p:spPr>
        <p:txBody>
          <a:bodyPr lIns="0" tIns="0" rIns="0" bIns="0" anchor="b">
            <a:noAutofit/>
          </a:bodyPr>
          <a:lstStyle/>
          <a:p>
            <a:pPr marL="228600" indent="0" defTabSz="738000">
              <a:lnSpc>
                <a:spcPct val="100000"/>
              </a:lnSpc>
              <a:spcBef>
                <a:spcPts val="1001"/>
              </a:spcBef>
              <a:buNone/>
              <a:tabLst>
                <a:tab pos="0" algn="l"/>
              </a:tabLst>
            </a:pPr>
            <a:r>
              <a:rPr lang="en-GB" sz="1070" b="0" strike="noStrike" spc="-1">
                <a:solidFill>
                  <a:schemeClr val="dk1"/>
                </a:solidFill>
                <a:latin typeface="Arial"/>
              </a:rPr>
              <a:t>Source: Optional source text.</a:t>
            </a:r>
            <a:endParaRPr lang="en-US" sz="1070" b="0" strike="noStrike" spc="-1">
              <a:solidFill>
                <a:schemeClr val="dk1"/>
              </a:solidFill>
              <a:latin typeface="Calibri"/>
            </a:endParaRPr>
          </a:p>
        </p:txBody>
      </p:sp>
      <p:sp>
        <p:nvSpPr>
          <p:cNvPr id="285" name="PlaceHolder 5"/>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defTabSz="914400">
              <a:lnSpc>
                <a:spcPct val="90000"/>
              </a:lnSpc>
              <a:buNone/>
              <a:tabLst>
                <a:tab pos="0" algn="l"/>
              </a:tabLst>
            </a:pPr>
            <a:r>
              <a:rPr lang="de-DE" sz="1800" b="0" strike="noStrike" spc="-1">
                <a:solidFill>
                  <a:schemeClr val="dk1"/>
                </a:solidFill>
                <a:latin typeface="Calibri"/>
              </a:rPr>
              <a:t>Click to edit the title text format</a:t>
            </a:r>
            <a:endParaRPr lang="en-US" sz="1800" b="0" strike="noStrike" spc="-1">
              <a:solidFill>
                <a:schemeClr val="dk1"/>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Default 2">
    <p:bg>
      <p:bgPr>
        <a:solidFill>
          <a:srgbClr val="FFFFFF"/>
        </a:solidFill>
        <a:effectLst/>
      </p:bgPr>
    </p:bg>
    <p:spTree>
      <p:nvGrpSpPr>
        <p:cNvPr id="1" name=""/>
        <p:cNvGrpSpPr/>
        <p:nvPr/>
      </p:nvGrpSpPr>
      <p:grpSpPr>
        <a:xfrm>
          <a:off x="0" y="0"/>
          <a:ext cx="0" cy="0"/>
          <a:chOff x="0" y="0"/>
          <a:chExt cx="0" cy="0"/>
        </a:xfrm>
      </p:grpSpPr>
      <p:sp>
        <p:nvSpPr>
          <p:cNvPr id="286" name="ZoneTexte 21"/>
          <p:cNvSpPr/>
          <p:nvPr/>
        </p:nvSpPr>
        <p:spPr>
          <a:xfrm>
            <a:off x="8121960" y="9864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fr-FR" sz="5300" b="0" strike="noStrike" spc="-1">
              <a:solidFill>
                <a:schemeClr val="dk1"/>
              </a:solidFill>
              <a:latin typeface="Arial"/>
            </a:endParaRPr>
          </a:p>
        </p:txBody>
      </p:sp>
      <p:sp>
        <p:nvSpPr>
          <p:cNvPr id="287" name="ZoneTexte 4"/>
          <p:cNvSpPr/>
          <p:nvPr/>
        </p:nvSpPr>
        <p:spPr>
          <a:xfrm>
            <a:off x="2558160" y="601992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fr-FR" sz="5300" b="0" strike="noStrike" spc="-1">
              <a:solidFill>
                <a:schemeClr val="dk1"/>
              </a:solidFill>
              <a:latin typeface="Arial"/>
            </a:endParaRPr>
          </a:p>
        </p:txBody>
      </p:sp>
      <p:sp>
        <p:nvSpPr>
          <p:cNvPr id="288" name="TextBox 5"/>
          <p:cNvSpPr/>
          <p:nvPr/>
        </p:nvSpPr>
        <p:spPr>
          <a:xfrm>
            <a:off x="47520" y="237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289" name="TextBox 6"/>
          <p:cNvSpPr/>
          <p:nvPr/>
        </p:nvSpPr>
        <p:spPr>
          <a:xfrm>
            <a:off x="10996560" y="62463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290" name="TextBox 8"/>
          <p:cNvSpPr/>
          <p:nvPr/>
        </p:nvSpPr>
        <p:spPr>
          <a:xfrm>
            <a:off x="225720" y="-4752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291" name="TextBox 26"/>
          <p:cNvSpPr/>
          <p:nvPr/>
        </p:nvSpPr>
        <p:spPr>
          <a:xfrm>
            <a:off x="10734840" y="64389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292" name="PlaceHolder 1"/>
          <p:cNvSpPr>
            <a:spLocks noGrp="1"/>
          </p:cNvSpPr>
          <p:nvPr>
            <p:ph type="body"/>
          </p:nvPr>
        </p:nvSpPr>
        <p:spPr>
          <a:xfrm>
            <a:off x="288000" y="308880"/>
            <a:ext cx="10032480" cy="719280"/>
          </a:xfrm>
          <a:prstGeom prst="rect">
            <a:avLst/>
          </a:prstGeom>
          <a:noFill/>
          <a:ln w="0">
            <a:noFill/>
          </a:ln>
        </p:spPr>
        <p:txBody>
          <a:bodyPr lIns="0" tIns="0" rIns="0" bIns="0" anchor="t">
            <a:noAutofit/>
          </a:bodyPr>
          <a:lstStyle/>
          <a:p>
            <a:pPr indent="0" defTabSz="914400">
              <a:lnSpc>
                <a:spcPct val="100000"/>
              </a:lnSpc>
              <a:buNone/>
              <a:tabLst>
                <a:tab pos="0" algn="l"/>
              </a:tabLst>
            </a:pPr>
            <a:r>
              <a:rPr lang="en-GB" sz="2660" b="0" strike="noStrike" spc="-1">
                <a:solidFill>
                  <a:schemeClr val="dk1"/>
                </a:solidFill>
                <a:latin typeface="Arial"/>
              </a:rPr>
              <a:t>Slide title on max. 2 lines</a:t>
            </a:r>
            <a:endParaRPr lang="en-US" sz="2660" b="0" strike="noStrike" spc="-1">
              <a:solidFill>
                <a:schemeClr val="dk1"/>
              </a:solidFill>
              <a:latin typeface="Calibri"/>
            </a:endParaRPr>
          </a:p>
        </p:txBody>
      </p:sp>
      <p:sp>
        <p:nvSpPr>
          <p:cNvPr id="293" name="TextBox 1"/>
          <p:cNvSpPr/>
          <p:nvPr/>
        </p:nvSpPr>
        <p:spPr>
          <a:xfrm>
            <a:off x="1834200" y="75780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GB" sz="7060" b="0" strike="noStrike" spc="-1">
              <a:solidFill>
                <a:schemeClr val="dk1"/>
              </a:solidFill>
              <a:latin typeface="Arial"/>
            </a:endParaRPr>
          </a:p>
        </p:txBody>
      </p:sp>
      <p:sp>
        <p:nvSpPr>
          <p:cNvPr id="294" name="TextBox 2"/>
          <p:cNvSpPr/>
          <p:nvPr/>
        </p:nvSpPr>
        <p:spPr>
          <a:xfrm>
            <a:off x="2855880" y="64800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GB" sz="7060" b="0" strike="noStrike" spc="-1">
              <a:solidFill>
                <a:schemeClr val="dk1"/>
              </a:solidFill>
              <a:latin typeface="Arial"/>
            </a:endParaRPr>
          </a:p>
        </p:txBody>
      </p:sp>
      <p:sp>
        <p:nvSpPr>
          <p:cNvPr id="295" name="PlaceHolder 2"/>
          <p:cNvSpPr>
            <a:spLocks noGrp="1"/>
          </p:cNvSpPr>
          <p:nvPr>
            <p:ph type="body"/>
          </p:nvPr>
        </p:nvSpPr>
        <p:spPr>
          <a:xfrm>
            <a:off x="288000" y="1172520"/>
            <a:ext cx="10032480" cy="4656240"/>
          </a:xfrm>
          <a:prstGeom prst="rect">
            <a:avLst/>
          </a:prstGeom>
          <a:noFill/>
          <a:ln w="0">
            <a:noFill/>
          </a:ln>
        </p:spPr>
        <p:txBody>
          <a:bodyPr lIns="0" tIns="0" rIns="0" bIns="45000" anchor="t">
            <a:noAutofit/>
          </a:bodyPr>
          <a:lstStyle/>
          <a:p>
            <a:pPr marL="432000" indent="-432000" defTabSz="914400">
              <a:lnSpc>
                <a:spcPct val="110000"/>
              </a:lnSpc>
              <a:spcAft>
                <a:spcPts val="799"/>
              </a:spcAft>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Calibri"/>
            </a:endParaRPr>
          </a:p>
          <a:p>
            <a:pPr marL="432000" indent="-432000" defTabSz="914400">
              <a:lnSpc>
                <a:spcPct val="110000"/>
              </a:lnSpc>
              <a:spcAft>
                <a:spcPts val="799"/>
              </a:spcAft>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Calibri"/>
            </a:endParaRPr>
          </a:p>
          <a:p>
            <a:pPr marL="432000" indent="-432000" defTabSz="914400">
              <a:lnSpc>
                <a:spcPct val="110000"/>
              </a:lnSpc>
              <a:spcAft>
                <a:spcPts val="799"/>
              </a:spcAft>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Calibri"/>
            </a:endParaRPr>
          </a:p>
          <a:p>
            <a:pPr marL="432000" indent="-432000" defTabSz="914400">
              <a:lnSpc>
                <a:spcPct val="110000"/>
              </a:lnSpc>
              <a:spcAft>
                <a:spcPts val="799"/>
              </a:spcAft>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Calibri"/>
            </a:endParaRPr>
          </a:p>
        </p:txBody>
      </p:sp>
      <p:sp>
        <p:nvSpPr>
          <p:cNvPr id="296" name="PlaceHolder 3"/>
          <p:cNvSpPr>
            <a:spLocks noGrp="1"/>
          </p:cNvSpPr>
          <p:nvPr>
            <p:ph type="body"/>
          </p:nvPr>
        </p:nvSpPr>
        <p:spPr>
          <a:xfrm>
            <a:off x="295200" y="6012000"/>
            <a:ext cx="5663880" cy="563400"/>
          </a:xfrm>
          <a:prstGeom prst="rect">
            <a:avLst/>
          </a:prstGeom>
          <a:noFill/>
          <a:ln w="0">
            <a:noFill/>
          </a:ln>
        </p:spPr>
        <p:txBody>
          <a:bodyPr lIns="0" tIns="0" rIns="0" bIns="0" anchor="b">
            <a:noAutofit/>
          </a:bodyPr>
          <a:lstStyle/>
          <a:p>
            <a:pPr indent="0" defTabSz="432000">
              <a:lnSpc>
                <a:spcPct val="100000"/>
              </a:lnSpc>
              <a:buNone/>
              <a:tabLst>
                <a:tab pos="0" algn="l"/>
              </a:tabLst>
            </a:pPr>
            <a:r>
              <a:rPr lang="en-GB" sz="1070" b="0" strike="noStrike" spc="-1">
                <a:solidFill>
                  <a:schemeClr val="dk1"/>
                </a:solidFill>
                <a:latin typeface="Arial"/>
              </a:rPr>
              <a:t>Source: Optional source text.</a:t>
            </a:r>
            <a:endParaRPr lang="en-US" sz="1070" b="0" strike="noStrike" spc="-1">
              <a:solidFill>
                <a:schemeClr val="dk1"/>
              </a:solidFill>
              <a:latin typeface="Calibri"/>
            </a:endParaRPr>
          </a:p>
        </p:txBody>
      </p:sp>
      <p:sp>
        <p:nvSpPr>
          <p:cNvPr id="297"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chemeClr val="dk1"/>
                </a:solidFill>
                <a:latin typeface="Calibri"/>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Text Slide A1">
    <p:bg>
      <p:bgPr>
        <a:solidFill>
          <a:srgbClr val="FFFFFF"/>
        </a:solidFill>
        <a:effectLst/>
      </p:bgPr>
    </p:bg>
    <p:spTree>
      <p:nvGrpSpPr>
        <p:cNvPr id="1" name=""/>
        <p:cNvGrpSpPr/>
        <p:nvPr/>
      </p:nvGrpSpPr>
      <p:grpSpPr>
        <a:xfrm>
          <a:off x="0" y="0"/>
          <a:ext cx="0" cy="0"/>
          <a:chOff x="0" y="0"/>
          <a:chExt cx="0" cy="0"/>
        </a:xfrm>
      </p:grpSpPr>
      <p:sp>
        <p:nvSpPr>
          <p:cNvPr id="15" name="ZoneTexte 21"/>
          <p:cNvSpPr/>
          <p:nvPr/>
        </p:nvSpPr>
        <p:spPr>
          <a:xfrm>
            <a:off x="8121960" y="9864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fr-FR" sz="5300" b="0" strike="noStrike" spc="-1">
              <a:solidFill>
                <a:schemeClr val="dk1"/>
              </a:solidFill>
              <a:latin typeface="Arial"/>
            </a:endParaRPr>
          </a:p>
        </p:txBody>
      </p:sp>
      <p:sp>
        <p:nvSpPr>
          <p:cNvPr id="16" name="ZoneTexte 4"/>
          <p:cNvSpPr/>
          <p:nvPr/>
        </p:nvSpPr>
        <p:spPr>
          <a:xfrm>
            <a:off x="2558160" y="601992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fr-FR" sz="5300" b="0" strike="noStrike" spc="-1">
              <a:solidFill>
                <a:schemeClr val="dk1"/>
              </a:solidFill>
              <a:latin typeface="Arial"/>
            </a:endParaRPr>
          </a:p>
        </p:txBody>
      </p:sp>
      <p:sp>
        <p:nvSpPr>
          <p:cNvPr id="17" name="TextBox 5"/>
          <p:cNvSpPr/>
          <p:nvPr/>
        </p:nvSpPr>
        <p:spPr>
          <a:xfrm>
            <a:off x="47520" y="237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18" name="TextBox 6"/>
          <p:cNvSpPr/>
          <p:nvPr/>
        </p:nvSpPr>
        <p:spPr>
          <a:xfrm>
            <a:off x="10996560" y="62463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19" name="TextBox 8"/>
          <p:cNvSpPr/>
          <p:nvPr/>
        </p:nvSpPr>
        <p:spPr>
          <a:xfrm>
            <a:off x="225720" y="-4752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20" name="TextBox 26"/>
          <p:cNvSpPr/>
          <p:nvPr/>
        </p:nvSpPr>
        <p:spPr>
          <a:xfrm>
            <a:off x="10734840" y="643896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NL" sz="5300" b="0" strike="noStrike" spc="-1">
              <a:solidFill>
                <a:schemeClr val="dk1"/>
              </a:solidFill>
              <a:latin typeface="Arial"/>
            </a:endParaRPr>
          </a:p>
        </p:txBody>
      </p:sp>
      <p:sp>
        <p:nvSpPr>
          <p:cNvPr id="21" name="PlaceHolder 1"/>
          <p:cNvSpPr>
            <a:spLocks noGrp="1"/>
          </p:cNvSpPr>
          <p:nvPr>
            <p:ph type="body"/>
          </p:nvPr>
        </p:nvSpPr>
        <p:spPr>
          <a:xfrm>
            <a:off x="288000" y="308880"/>
            <a:ext cx="10032120" cy="718920"/>
          </a:xfrm>
          <a:prstGeom prst="rect">
            <a:avLst/>
          </a:prstGeom>
          <a:noFill/>
          <a:ln w="0">
            <a:noFill/>
          </a:ln>
        </p:spPr>
        <p:txBody>
          <a:bodyPr lIns="0" tIns="0" rIns="0" bIns="0" anchor="t">
            <a:noAutofit/>
          </a:bodyPr>
          <a:lstStyle/>
          <a:p>
            <a:pPr marL="228600" indent="0" defTabSz="914400">
              <a:lnSpc>
                <a:spcPct val="100000"/>
              </a:lnSpc>
              <a:spcBef>
                <a:spcPts val="1001"/>
              </a:spcBef>
              <a:buNone/>
              <a:tabLst>
                <a:tab pos="0" algn="l"/>
              </a:tabLst>
            </a:pPr>
            <a:r>
              <a:rPr lang="en-GB" sz="2660" b="0" strike="noStrike" spc="-1">
                <a:solidFill>
                  <a:schemeClr val="dk1"/>
                </a:solidFill>
                <a:latin typeface="Arial"/>
              </a:rPr>
              <a:t>Slide title on max. 2 lines</a:t>
            </a:r>
            <a:endParaRPr lang="en-US" sz="2660" b="0" strike="noStrike" spc="-1">
              <a:solidFill>
                <a:schemeClr val="dk1"/>
              </a:solidFill>
              <a:latin typeface="Arial"/>
            </a:endParaRPr>
          </a:p>
        </p:txBody>
      </p:sp>
      <p:sp>
        <p:nvSpPr>
          <p:cNvPr id="22" name="TextBox 1"/>
          <p:cNvSpPr/>
          <p:nvPr/>
        </p:nvSpPr>
        <p:spPr>
          <a:xfrm>
            <a:off x="1834200" y="75780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GB" sz="7060" b="0" strike="noStrike" spc="-1">
              <a:solidFill>
                <a:schemeClr val="dk1"/>
              </a:solidFill>
              <a:latin typeface="Arial"/>
            </a:endParaRPr>
          </a:p>
        </p:txBody>
      </p:sp>
      <p:sp>
        <p:nvSpPr>
          <p:cNvPr id="23" name="TextBox 2"/>
          <p:cNvSpPr/>
          <p:nvPr/>
        </p:nvSpPr>
        <p:spPr>
          <a:xfrm>
            <a:off x="2855880" y="648000"/>
            <a:ext cx="360" cy="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defTabSz="914400">
              <a:lnSpc>
                <a:spcPct val="95000"/>
              </a:lnSpc>
            </a:pPr>
            <a:endParaRPr lang="en-GB" sz="7060" b="0" strike="noStrike" spc="-1">
              <a:solidFill>
                <a:schemeClr val="dk1"/>
              </a:solidFill>
              <a:latin typeface="Arial"/>
            </a:endParaRPr>
          </a:p>
        </p:txBody>
      </p:sp>
      <p:sp>
        <p:nvSpPr>
          <p:cNvPr id="24" name="PlaceHolder 2"/>
          <p:cNvSpPr>
            <a:spLocks noGrp="1"/>
          </p:cNvSpPr>
          <p:nvPr>
            <p:ph type="body"/>
          </p:nvPr>
        </p:nvSpPr>
        <p:spPr>
          <a:xfrm>
            <a:off x="288000" y="1172520"/>
            <a:ext cx="10032120" cy="4655880"/>
          </a:xfrm>
          <a:prstGeom prst="rect">
            <a:avLst/>
          </a:prstGeom>
          <a:noFill/>
          <a:ln w="0">
            <a:noFill/>
          </a:ln>
        </p:spPr>
        <p:txBody>
          <a:bodyPr lIns="0" tIns="0" rIns="0" bIns="0" anchor="t">
            <a:noAutofit/>
          </a:bodyPr>
          <a:lstStyle/>
          <a:p>
            <a:pPr marL="432000" indent="-432000" defTabSz="914400">
              <a:lnSpc>
                <a:spcPct val="110000"/>
              </a:lnSpc>
              <a:spcBef>
                <a:spcPts val="1001"/>
              </a:spcBef>
              <a:spcAft>
                <a:spcPts val="799"/>
              </a:spcAft>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Arial"/>
            </a:endParaRPr>
          </a:p>
          <a:p>
            <a:pPr marL="432000" indent="-432000" defTabSz="914400">
              <a:lnSpc>
                <a:spcPct val="110000"/>
              </a:lnSpc>
              <a:spcBef>
                <a:spcPts val="1001"/>
              </a:spcBef>
              <a:spcAft>
                <a:spcPts val="799"/>
              </a:spcAft>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Arial"/>
            </a:endParaRPr>
          </a:p>
          <a:p>
            <a:pPr marL="432000" indent="-432000" defTabSz="914400">
              <a:lnSpc>
                <a:spcPct val="110000"/>
              </a:lnSpc>
              <a:spcBef>
                <a:spcPts val="1001"/>
              </a:spcBef>
              <a:spcAft>
                <a:spcPts val="799"/>
              </a:spcAft>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Arial"/>
            </a:endParaRPr>
          </a:p>
          <a:p>
            <a:pPr marL="432000" indent="-432000" defTabSz="914400">
              <a:lnSpc>
                <a:spcPct val="110000"/>
              </a:lnSpc>
              <a:spcBef>
                <a:spcPts val="1001"/>
              </a:spcBef>
              <a:spcAft>
                <a:spcPts val="799"/>
              </a:spcAft>
              <a:buClr>
                <a:srgbClr val="000000"/>
              </a:buClr>
              <a:buFont typeface="Arial"/>
              <a:buChar char="•"/>
            </a:pPr>
            <a:r>
              <a:rPr lang="en-GB" sz="2130" b="0" strike="noStrike" spc="-1">
                <a:solidFill>
                  <a:schemeClr val="dk1"/>
                </a:solidFill>
                <a:latin typeface="Arial"/>
              </a:rPr>
              <a:t>Add content here</a:t>
            </a:r>
            <a:endParaRPr lang="en-US" sz="2130" b="0" strike="noStrike" spc="-1">
              <a:solidFill>
                <a:schemeClr val="dk1"/>
              </a:solidFill>
              <a:latin typeface="Arial"/>
            </a:endParaRPr>
          </a:p>
        </p:txBody>
      </p:sp>
      <p:sp>
        <p:nvSpPr>
          <p:cNvPr id="25" name="PlaceHolder 3"/>
          <p:cNvSpPr>
            <a:spLocks noGrp="1"/>
          </p:cNvSpPr>
          <p:nvPr>
            <p:ph type="body"/>
          </p:nvPr>
        </p:nvSpPr>
        <p:spPr>
          <a:xfrm>
            <a:off x="295200" y="6012000"/>
            <a:ext cx="5663520" cy="563040"/>
          </a:xfrm>
          <a:prstGeom prst="rect">
            <a:avLst/>
          </a:prstGeom>
          <a:noFill/>
          <a:ln w="0">
            <a:noFill/>
          </a:ln>
        </p:spPr>
        <p:txBody>
          <a:bodyPr lIns="0" tIns="0" rIns="0" bIns="0" anchor="b">
            <a:noAutofit/>
          </a:bodyPr>
          <a:lstStyle/>
          <a:p>
            <a:pPr marL="228600" indent="0" defTabSz="432000">
              <a:lnSpc>
                <a:spcPct val="100000"/>
              </a:lnSpc>
              <a:spcBef>
                <a:spcPts val="1001"/>
              </a:spcBef>
              <a:buNone/>
              <a:tabLst>
                <a:tab pos="0" algn="l"/>
              </a:tabLst>
            </a:pPr>
            <a:r>
              <a:rPr lang="en-GB" sz="1070" b="0" strike="noStrike" spc="-1">
                <a:solidFill>
                  <a:schemeClr val="dk1"/>
                </a:solidFill>
                <a:latin typeface="Arial"/>
              </a:rPr>
              <a:t>Source: Optional source text.</a:t>
            </a:r>
            <a:endParaRPr lang="en-US" sz="1070" b="0" strike="noStrike" spc="-1">
              <a:solidFill>
                <a:schemeClr val="dk1"/>
              </a:solidFill>
              <a:latin typeface="Arial"/>
            </a:endParaRPr>
          </a:p>
        </p:txBody>
      </p:sp>
      <p:sp>
        <p:nvSpPr>
          <p:cNvPr id="26" name="PlaceHolder 4"/>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defTabSz="914400">
              <a:lnSpc>
                <a:spcPct val="90000"/>
              </a:lnSpc>
              <a:buNone/>
              <a:tabLst>
                <a:tab pos="0" algn="l"/>
              </a:tabLst>
            </a:pPr>
            <a:r>
              <a:rPr lang="de-DE" sz="1800" b="0" strike="noStrike" spc="-1">
                <a:solidFill>
                  <a:schemeClr val="dk1"/>
                </a:solidFill>
                <a:latin typeface="Arial"/>
              </a:rPr>
              <a:t>Click to edit the title text format</a:t>
            </a:r>
            <a:endParaRPr lang="en-US" sz="1800" b="0" strike="noStrike" spc="-1">
              <a:solidFill>
                <a:schemeClr val="dk1"/>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Titelfolie 02">
    <p:bg>
      <p:bgPr>
        <a:solidFill>
          <a:srgbClr val="FFFFFF"/>
        </a:solidFill>
        <a:effectLst/>
      </p:bgPr>
    </p:bg>
    <p:spTree>
      <p:nvGrpSpPr>
        <p:cNvPr id="1" name=""/>
        <p:cNvGrpSpPr/>
        <p:nvPr/>
      </p:nvGrpSpPr>
      <p:grpSpPr>
        <a:xfrm>
          <a:off x="0" y="0"/>
          <a:ext cx="0" cy="0"/>
          <a:chOff x="0" y="0"/>
          <a:chExt cx="0" cy="0"/>
        </a:xfrm>
      </p:grpSpPr>
      <p:sp>
        <p:nvSpPr>
          <p:cNvPr id="27" name="PlaceHolder 1"/>
          <p:cNvSpPr>
            <a:spLocks noGrp="1"/>
          </p:cNvSpPr>
          <p:nvPr>
            <p:ph type="body"/>
          </p:nvPr>
        </p:nvSpPr>
        <p:spPr>
          <a:xfrm>
            <a:off x="731880" y="1015920"/>
            <a:ext cx="10727640" cy="5255280"/>
          </a:xfrm>
          <a:prstGeom prst="rect">
            <a:avLst/>
          </a:prstGeom>
          <a:noFill/>
          <a:ln w="0">
            <a:noFill/>
          </a:ln>
        </p:spPr>
        <p:txBody>
          <a:bodyPr lIns="0" tIns="0" rIns="5580000" bIns="45000" anchor="ctr">
            <a:noAutofit/>
          </a:bodyPr>
          <a:lstStyle/>
          <a:p>
            <a:pPr marL="228600" indent="0" algn="ctr" defTabSz="914400">
              <a:lnSpc>
                <a:spcPct val="100000"/>
              </a:lnSpc>
              <a:spcBef>
                <a:spcPts val="1001"/>
              </a:spcBef>
              <a:buNone/>
              <a:tabLst>
                <a:tab pos="0" algn="l"/>
              </a:tabLst>
            </a:pPr>
            <a:r>
              <a:rPr lang="zh-CN" sz="1800" b="0" strike="noStrike" spc="-1">
                <a:solidFill>
                  <a:schemeClr val="dk1"/>
                </a:solidFill>
                <a:latin typeface="Arial"/>
              </a:rPr>
              <a:t>单击图标添加图片</a:t>
            </a:r>
            <a:endParaRPr lang="en-US" sz="1800" b="0" strike="noStrike" spc="-1">
              <a:solidFill>
                <a:schemeClr val="dk1"/>
              </a:solidFill>
              <a:latin typeface="Arial"/>
            </a:endParaRPr>
          </a:p>
        </p:txBody>
      </p:sp>
      <p:sp>
        <p:nvSpPr>
          <p:cNvPr id="28" name="PlaceHolder 2"/>
          <p:cNvSpPr>
            <a:spLocks noGrp="1"/>
          </p:cNvSpPr>
          <p:nvPr>
            <p:ph type="title"/>
          </p:nvPr>
        </p:nvSpPr>
        <p:spPr>
          <a:xfrm>
            <a:off x="6504120" y="2957400"/>
            <a:ext cx="5687280" cy="2267280"/>
          </a:xfrm>
          <a:prstGeom prst="rect">
            <a:avLst/>
          </a:prstGeom>
          <a:solidFill>
            <a:schemeClr val="accent6"/>
          </a:solidFill>
          <a:ln w="0">
            <a:noFill/>
          </a:ln>
        </p:spPr>
        <p:txBody>
          <a:bodyPr lIns="324000" tIns="252000" rIns="0" bIns="0" anchor="t">
            <a:noAutofit/>
          </a:bodyPr>
          <a:lstStyle/>
          <a:p>
            <a:pPr indent="0" defTabSz="914400">
              <a:lnSpc>
                <a:spcPct val="100000"/>
              </a:lnSpc>
              <a:buNone/>
              <a:tabLst>
                <a:tab pos="0" algn="l"/>
              </a:tabLst>
            </a:pPr>
            <a:r>
              <a:rPr lang="zh-CN" sz="3600" b="0" strike="noStrike" spc="-1">
                <a:solidFill>
                  <a:schemeClr val="lt1"/>
                </a:solidFill>
                <a:latin typeface="Arial"/>
              </a:rPr>
              <a:t>单击此处编辑母版标题样式</a:t>
            </a:r>
            <a:endParaRPr lang="en-US" sz="3600" b="0" strike="noStrike" spc="-1">
              <a:solidFill>
                <a:schemeClr val="dk1"/>
              </a:solidFill>
              <a:latin typeface="Arial"/>
            </a:endParaRPr>
          </a:p>
        </p:txBody>
      </p:sp>
      <p:pic>
        <p:nvPicPr>
          <p:cNvPr id="29" name="Grafik 9"/>
          <p:cNvPicPr/>
          <p:nvPr/>
        </p:nvPicPr>
        <p:blipFill>
          <a:blip r:embed="rId2">
            <a:extLst>
              <a:ext uri="{96DAC541-7B7A-43D3-8B79-37D633B846F1}">
                <asvg:svgBlip xmlns:asvg="http://schemas.microsoft.com/office/drawing/2016/SVG/main" r:embed="rId3"/>
              </a:ext>
            </a:extLst>
          </a:blip>
          <a:stretch/>
        </p:blipFill>
        <p:spPr>
          <a:xfrm>
            <a:off x="731880" y="360360"/>
            <a:ext cx="1764720" cy="287280"/>
          </a:xfrm>
          <a:prstGeom prst="rect">
            <a:avLst/>
          </a:prstGeom>
          <a:noFill/>
          <a:ln w="0">
            <a:noFill/>
          </a:ln>
        </p:spPr>
      </p:pic>
      <p:sp>
        <p:nvSpPr>
          <p:cNvPr id="30" name="PlaceHolder 3"/>
          <p:cNvSpPr>
            <a:spLocks noGrp="1"/>
          </p:cNvSpPr>
          <p:nvPr>
            <p:ph type="body"/>
          </p:nvPr>
        </p:nvSpPr>
        <p:spPr>
          <a:xfrm>
            <a:off x="6845040" y="4639680"/>
            <a:ext cx="4319280" cy="467280"/>
          </a:xfrm>
          <a:prstGeom prst="rect">
            <a:avLst/>
          </a:prstGeom>
          <a:noFill/>
          <a:ln w="0">
            <a:noFill/>
          </a:ln>
        </p:spPr>
        <p:txBody>
          <a:bodyPr lIns="0" tIns="0" rIns="0" bIns="0" anchor="t">
            <a:noAutofit/>
          </a:bodyPr>
          <a:lstStyle/>
          <a:p>
            <a:pPr marL="228600" indent="0" defTabSz="914400">
              <a:lnSpc>
                <a:spcPct val="100000"/>
              </a:lnSpc>
              <a:spcBef>
                <a:spcPts val="1001"/>
              </a:spcBef>
              <a:buNone/>
              <a:tabLst>
                <a:tab pos="0" algn="l"/>
              </a:tabLst>
            </a:pPr>
            <a:r>
              <a:rPr lang="zh-CN" sz="1800" b="0" strike="noStrike" spc="-1">
                <a:solidFill>
                  <a:schemeClr val="lt1"/>
                </a:solidFill>
                <a:latin typeface="Arial"/>
              </a:rPr>
              <a:t>单击此处编辑母版文本样式</a:t>
            </a:r>
            <a:endParaRPr lang="en-US" sz="1800" b="0" strike="noStrike" spc="-1">
              <a:solidFill>
                <a:schemeClr val="dk1"/>
              </a:solidFill>
              <a:latin typeface="Arial"/>
            </a:endParaRPr>
          </a:p>
        </p:txBody>
      </p:sp>
      <p:sp>
        <p:nvSpPr>
          <p:cNvPr id="31" name="PlaceHolder 4"/>
          <p:cNvSpPr>
            <a:spLocks noGrp="1"/>
          </p:cNvSpPr>
          <p:nvPr>
            <p:ph type="body"/>
          </p:nvPr>
        </p:nvSpPr>
        <p:spPr>
          <a:xfrm>
            <a:off x="10200240" y="6489000"/>
            <a:ext cx="1259280" cy="179280"/>
          </a:xfrm>
          <a:prstGeom prst="rect">
            <a:avLst/>
          </a:prstGeom>
          <a:noFill/>
          <a:ln w="0">
            <a:noFill/>
          </a:ln>
        </p:spPr>
        <p:txBody>
          <a:bodyPr lIns="90000" tIns="45000" rIns="90000" bIns="45000" anchor="t">
            <a:noAutofit/>
          </a:bodyPr>
          <a:lstStyle/>
          <a:p>
            <a:pPr marL="228600" indent="0" defTabSz="914400">
              <a:lnSpc>
                <a:spcPct val="100000"/>
              </a:lnSpc>
              <a:spcBef>
                <a:spcPts val="1001"/>
              </a:spcBef>
              <a:buNone/>
              <a:tabLst>
                <a:tab pos="0" algn="l"/>
              </a:tabLst>
            </a:pPr>
            <a:r>
              <a:rPr lang="zh-CN" sz="700" b="0" strike="noStrike" spc="-1">
                <a:solidFill>
                  <a:schemeClr val="dk1"/>
                </a:solidFill>
                <a:latin typeface="Arial"/>
              </a:rPr>
              <a:t>单击图标添加图片</a:t>
            </a:r>
            <a:endParaRPr lang="en-US" sz="700" b="0" strike="noStrike" spc="-1">
              <a:solidFill>
                <a:schemeClr val="dk1"/>
              </a:solidFill>
              <a:latin typeface="Arial"/>
            </a:endParaRPr>
          </a:p>
        </p:txBody>
      </p:sp>
      <p:sp>
        <p:nvSpPr>
          <p:cNvPr id="32" name="PlaceHolder 5"/>
          <p:cNvSpPr>
            <a:spLocks noGrp="1"/>
          </p:cNvSpPr>
          <p:nvPr>
            <p:ph type="body"/>
          </p:nvPr>
        </p:nvSpPr>
        <p:spPr>
          <a:xfrm>
            <a:off x="9696600" y="316800"/>
            <a:ext cx="1799280" cy="359280"/>
          </a:xfrm>
          <a:prstGeom prst="rect">
            <a:avLst/>
          </a:prstGeom>
          <a:noFill/>
          <a:ln w="0">
            <a:noFill/>
          </a:ln>
        </p:spPr>
        <p:txBody>
          <a:bodyPr lIns="0" tIns="0" rIns="0" bIns="0" anchor="b">
            <a:noAutofit/>
          </a:bodyPr>
          <a:lstStyle/>
          <a:p>
            <a:pPr marL="228600" indent="0" defTabSz="914400">
              <a:lnSpc>
                <a:spcPct val="100000"/>
              </a:lnSpc>
              <a:spcBef>
                <a:spcPts val="1001"/>
              </a:spcBef>
              <a:buNone/>
              <a:tabLst>
                <a:tab pos="0" algn="l"/>
              </a:tabLst>
            </a:pPr>
            <a:r>
              <a:rPr lang="de-DE" sz="1150" b="0" strike="noStrike" spc="-1">
                <a:solidFill>
                  <a:schemeClr val="dk1"/>
                </a:solidFill>
                <a:latin typeface="Arial"/>
              </a:rPr>
              <a:t>Organisationseinheit verbal</a:t>
            </a:r>
            <a:br>
              <a:rPr sz="1150"/>
            </a:br>
            <a:r>
              <a:rPr lang="de-DE" sz="1150" b="0" strike="noStrike" spc="-1">
                <a:solidFill>
                  <a:schemeClr val="dk1"/>
                </a:solidFill>
                <a:latin typeface="Arial"/>
              </a:rPr>
              <a:t>optional auf 2 Zeilen</a:t>
            </a:r>
            <a:endParaRPr lang="en-US" sz="1150" b="0" strike="noStrike" spc="-1">
              <a:solidFill>
                <a:schemeClr val="dk1"/>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telfolie 03">
    <p:bg>
      <p:bgPr>
        <a:solidFill>
          <a:srgbClr val="FFFFFF"/>
        </a:solidFill>
        <a:effectLst/>
      </p:bgPr>
    </p:bg>
    <p:spTree>
      <p:nvGrpSpPr>
        <p:cNvPr id="1" name=""/>
        <p:cNvGrpSpPr/>
        <p:nvPr/>
      </p:nvGrpSpPr>
      <p:grpSpPr>
        <a:xfrm>
          <a:off x="0" y="0"/>
          <a:ext cx="0" cy="0"/>
          <a:chOff x="0" y="0"/>
          <a:chExt cx="0" cy="0"/>
        </a:xfrm>
      </p:grpSpPr>
      <p:sp>
        <p:nvSpPr>
          <p:cNvPr id="33" name="Rechteck 2"/>
          <p:cNvSpPr/>
          <p:nvPr/>
        </p:nvSpPr>
        <p:spPr>
          <a:xfrm>
            <a:off x="731880" y="1015920"/>
            <a:ext cx="10727640" cy="5257080"/>
          </a:xfrm>
          <a:prstGeom prst="rect">
            <a:avLst/>
          </a:prstGeom>
          <a:solidFill>
            <a:srgbClr val="8E671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CH" sz="1800" b="0" strike="noStrike" spc="-1">
              <a:solidFill>
                <a:schemeClr val="lt1"/>
              </a:solidFill>
              <a:latin typeface="Arial"/>
            </a:endParaRPr>
          </a:p>
        </p:txBody>
      </p:sp>
      <p:sp>
        <p:nvSpPr>
          <p:cNvPr id="34" name="PlaceHolder 1"/>
          <p:cNvSpPr>
            <a:spLocks noGrp="1"/>
          </p:cNvSpPr>
          <p:nvPr>
            <p:ph type="title"/>
          </p:nvPr>
        </p:nvSpPr>
        <p:spPr>
          <a:xfrm>
            <a:off x="0" y="1940400"/>
            <a:ext cx="10187280" cy="3419280"/>
          </a:xfrm>
          <a:prstGeom prst="rect">
            <a:avLst/>
          </a:prstGeom>
          <a:solidFill>
            <a:schemeClr val="accent3"/>
          </a:solidFill>
          <a:ln w="0">
            <a:noFill/>
          </a:ln>
        </p:spPr>
        <p:txBody>
          <a:bodyPr lIns="1080000" tIns="252000" rIns="0" bIns="0" anchor="t">
            <a:noAutofit/>
          </a:bodyPr>
          <a:lstStyle/>
          <a:p>
            <a:pPr indent="0" defTabSz="914400">
              <a:lnSpc>
                <a:spcPct val="100000"/>
              </a:lnSpc>
              <a:buNone/>
              <a:tabLst>
                <a:tab pos="0" algn="l"/>
              </a:tabLst>
            </a:pPr>
            <a:r>
              <a:rPr lang="zh-CN" sz="3600" b="0" strike="noStrike" spc="-1">
                <a:solidFill>
                  <a:schemeClr val="lt1"/>
                </a:solidFill>
                <a:latin typeface="Arial"/>
              </a:rPr>
              <a:t>单击此处编辑母版标题样式</a:t>
            </a:r>
            <a:endParaRPr lang="en-US" sz="3600" b="0" strike="noStrike" spc="-1">
              <a:solidFill>
                <a:schemeClr val="dk1"/>
              </a:solidFill>
              <a:latin typeface="Arial"/>
            </a:endParaRPr>
          </a:p>
        </p:txBody>
      </p:sp>
      <p:pic>
        <p:nvPicPr>
          <p:cNvPr id="35" name="Grafik 9"/>
          <p:cNvPicPr/>
          <p:nvPr/>
        </p:nvPicPr>
        <p:blipFill>
          <a:blip r:embed="rId2">
            <a:extLst>
              <a:ext uri="{96DAC541-7B7A-43D3-8B79-37D633B846F1}">
                <asvg:svgBlip xmlns:asvg="http://schemas.microsoft.com/office/drawing/2016/SVG/main" r:embed="rId3"/>
              </a:ext>
            </a:extLst>
          </a:blip>
          <a:stretch/>
        </p:blipFill>
        <p:spPr>
          <a:xfrm>
            <a:off x="731880" y="360360"/>
            <a:ext cx="1764720" cy="287280"/>
          </a:xfrm>
          <a:prstGeom prst="rect">
            <a:avLst/>
          </a:prstGeom>
          <a:noFill/>
          <a:ln w="0">
            <a:noFill/>
          </a:ln>
        </p:spPr>
      </p:pic>
      <p:sp>
        <p:nvSpPr>
          <p:cNvPr id="36" name="PlaceHolder 2"/>
          <p:cNvSpPr>
            <a:spLocks noGrp="1"/>
          </p:cNvSpPr>
          <p:nvPr>
            <p:ph type="body"/>
          </p:nvPr>
        </p:nvSpPr>
        <p:spPr>
          <a:xfrm>
            <a:off x="1078560" y="4217760"/>
            <a:ext cx="8639280" cy="1007280"/>
          </a:xfrm>
          <a:prstGeom prst="rect">
            <a:avLst/>
          </a:prstGeom>
          <a:noFill/>
          <a:ln w="0">
            <a:noFill/>
          </a:ln>
        </p:spPr>
        <p:txBody>
          <a:bodyPr lIns="0" tIns="0" rIns="0" bIns="0" anchor="t">
            <a:noAutofit/>
          </a:bodyPr>
          <a:lstStyle/>
          <a:p>
            <a:pPr marL="228600" indent="0" defTabSz="914400">
              <a:lnSpc>
                <a:spcPct val="100000"/>
              </a:lnSpc>
              <a:spcBef>
                <a:spcPts val="1001"/>
              </a:spcBef>
              <a:buNone/>
              <a:tabLst>
                <a:tab pos="0" algn="l"/>
              </a:tabLst>
            </a:pPr>
            <a:r>
              <a:rPr lang="zh-CN" sz="1800" b="0" strike="noStrike" spc="-1">
                <a:solidFill>
                  <a:schemeClr val="lt1"/>
                </a:solidFill>
                <a:latin typeface="Arial"/>
              </a:rPr>
              <a:t>单击此处编辑母版文本样式</a:t>
            </a:r>
            <a:endParaRPr lang="en-US" sz="1800" b="0" strike="noStrike" spc="-1">
              <a:solidFill>
                <a:schemeClr val="dk1"/>
              </a:solidFill>
              <a:latin typeface="Arial"/>
            </a:endParaRPr>
          </a:p>
        </p:txBody>
      </p:sp>
      <p:sp>
        <p:nvSpPr>
          <p:cNvPr id="37" name="PlaceHolder 3"/>
          <p:cNvSpPr>
            <a:spLocks noGrp="1"/>
          </p:cNvSpPr>
          <p:nvPr>
            <p:ph type="body"/>
          </p:nvPr>
        </p:nvSpPr>
        <p:spPr>
          <a:xfrm>
            <a:off x="10200240" y="6489000"/>
            <a:ext cx="1259280" cy="179280"/>
          </a:xfrm>
          <a:prstGeom prst="rect">
            <a:avLst/>
          </a:prstGeom>
          <a:noFill/>
          <a:ln w="0">
            <a:noFill/>
          </a:ln>
        </p:spPr>
        <p:txBody>
          <a:bodyPr lIns="90000" tIns="45000" rIns="90000" bIns="45000" anchor="t">
            <a:noAutofit/>
          </a:bodyPr>
          <a:lstStyle/>
          <a:p>
            <a:pPr marL="228600" indent="0" defTabSz="914400">
              <a:lnSpc>
                <a:spcPct val="100000"/>
              </a:lnSpc>
              <a:spcBef>
                <a:spcPts val="1001"/>
              </a:spcBef>
              <a:buNone/>
              <a:tabLst>
                <a:tab pos="0" algn="l"/>
              </a:tabLst>
            </a:pPr>
            <a:r>
              <a:rPr lang="zh-CN" sz="700" b="0" strike="noStrike" spc="-1">
                <a:solidFill>
                  <a:schemeClr val="dk1"/>
                </a:solidFill>
                <a:latin typeface="Arial"/>
              </a:rPr>
              <a:t>单击图标添加图片</a:t>
            </a:r>
            <a:endParaRPr lang="en-US" sz="700" b="0" strike="noStrike" spc="-1">
              <a:solidFill>
                <a:schemeClr val="dk1"/>
              </a:solidFill>
              <a:latin typeface="Arial"/>
            </a:endParaRPr>
          </a:p>
        </p:txBody>
      </p:sp>
      <p:sp>
        <p:nvSpPr>
          <p:cNvPr id="38" name="PlaceHolder 4"/>
          <p:cNvSpPr>
            <a:spLocks noGrp="1"/>
          </p:cNvSpPr>
          <p:nvPr>
            <p:ph type="body"/>
          </p:nvPr>
        </p:nvSpPr>
        <p:spPr>
          <a:xfrm>
            <a:off x="9696600" y="316800"/>
            <a:ext cx="1799280" cy="359280"/>
          </a:xfrm>
          <a:prstGeom prst="rect">
            <a:avLst/>
          </a:prstGeom>
          <a:noFill/>
          <a:ln w="0">
            <a:noFill/>
          </a:ln>
        </p:spPr>
        <p:txBody>
          <a:bodyPr lIns="0" tIns="0" rIns="0" bIns="0" anchor="b">
            <a:noAutofit/>
          </a:bodyPr>
          <a:lstStyle/>
          <a:p>
            <a:pPr marL="228600" indent="0" defTabSz="914400">
              <a:lnSpc>
                <a:spcPct val="100000"/>
              </a:lnSpc>
              <a:spcBef>
                <a:spcPts val="1001"/>
              </a:spcBef>
              <a:buNone/>
              <a:tabLst>
                <a:tab pos="0" algn="l"/>
              </a:tabLst>
            </a:pPr>
            <a:r>
              <a:rPr lang="de-DE" sz="1150" b="0" strike="noStrike" spc="-1">
                <a:solidFill>
                  <a:schemeClr val="dk1"/>
                </a:solidFill>
                <a:latin typeface="Arial"/>
              </a:rPr>
              <a:t>Organisationseinheit verbal</a:t>
            </a:r>
            <a:br>
              <a:rPr sz="1150"/>
            </a:br>
            <a:r>
              <a:rPr lang="de-DE" sz="1150" b="0" strike="noStrike" spc="-1">
                <a:solidFill>
                  <a:schemeClr val="dk1"/>
                </a:solidFill>
                <a:latin typeface="Arial"/>
              </a:rPr>
              <a:t>optional auf 2 Zeilen</a:t>
            </a:r>
            <a:endParaRPr lang="en-US" sz="1150" b="0" strike="noStrike" spc="-1">
              <a:solidFill>
                <a:schemeClr val="dk1"/>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Titelfolie 04">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731880" y="1015920"/>
            <a:ext cx="10727640" cy="5255280"/>
          </a:xfrm>
          <a:prstGeom prst="rect">
            <a:avLst/>
          </a:prstGeom>
          <a:solidFill>
            <a:schemeClr val="accent6"/>
          </a:solidFill>
          <a:ln w="0">
            <a:noFill/>
          </a:ln>
        </p:spPr>
        <p:txBody>
          <a:bodyPr lIns="324000" tIns="1152000" rIns="0" bIns="0" anchor="t">
            <a:noAutofit/>
          </a:bodyPr>
          <a:lstStyle/>
          <a:p>
            <a:pPr indent="0" defTabSz="914400">
              <a:lnSpc>
                <a:spcPct val="100000"/>
              </a:lnSpc>
              <a:buNone/>
              <a:tabLst>
                <a:tab pos="0" algn="l"/>
              </a:tabLst>
            </a:pPr>
            <a:r>
              <a:rPr lang="zh-CN" sz="3600" b="0" strike="noStrike" spc="-1">
                <a:solidFill>
                  <a:schemeClr val="lt1"/>
                </a:solidFill>
                <a:latin typeface="Arial"/>
              </a:rPr>
              <a:t>单击此处编辑母版标题样式</a:t>
            </a:r>
            <a:endParaRPr lang="en-US" sz="3600" b="0" strike="noStrike" spc="-1">
              <a:solidFill>
                <a:schemeClr val="dk1"/>
              </a:solidFill>
              <a:latin typeface="Arial"/>
            </a:endParaRPr>
          </a:p>
        </p:txBody>
      </p:sp>
      <p:pic>
        <p:nvPicPr>
          <p:cNvPr id="40" name="Grafik 9"/>
          <p:cNvPicPr/>
          <p:nvPr/>
        </p:nvPicPr>
        <p:blipFill>
          <a:blip r:embed="rId2">
            <a:extLst>
              <a:ext uri="{96DAC541-7B7A-43D3-8B79-37D633B846F1}">
                <asvg:svgBlip xmlns:asvg="http://schemas.microsoft.com/office/drawing/2016/SVG/main" r:embed="rId3"/>
              </a:ext>
            </a:extLst>
          </a:blip>
          <a:stretch/>
        </p:blipFill>
        <p:spPr>
          <a:xfrm>
            <a:off x="731880" y="360360"/>
            <a:ext cx="1764720" cy="287280"/>
          </a:xfrm>
          <a:prstGeom prst="rect">
            <a:avLst/>
          </a:prstGeom>
          <a:noFill/>
          <a:ln w="0">
            <a:noFill/>
          </a:ln>
        </p:spPr>
      </p:pic>
      <p:sp>
        <p:nvSpPr>
          <p:cNvPr id="41" name="PlaceHolder 2"/>
          <p:cNvSpPr>
            <a:spLocks noGrp="1"/>
          </p:cNvSpPr>
          <p:nvPr>
            <p:ph type="body"/>
          </p:nvPr>
        </p:nvSpPr>
        <p:spPr>
          <a:xfrm>
            <a:off x="1078560" y="5122800"/>
            <a:ext cx="10043280" cy="1007280"/>
          </a:xfrm>
          <a:prstGeom prst="rect">
            <a:avLst/>
          </a:prstGeom>
          <a:noFill/>
          <a:ln w="0">
            <a:noFill/>
          </a:ln>
        </p:spPr>
        <p:txBody>
          <a:bodyPr lIns="0" tIns="0" rIns="0" bIns="0" anchor="t">
            <a:noAutofit/>
          </a:bodyPr>
          <a:lstStyle/>
          <a:p>
            <a:pPr marL="228600" indent="0" defTabSz="914400">
              <a:lnSpc>
                <a:spcPct val="100000"/>
              </a:lnSpc>
              <a:spcBef>
                <a:spcPts val="1001"/>
              </a:spcBef>
              <a:buNone/>
              <a:tabLst>
                <a:tab pos="0" algn="l"/>
              </a:tabLst>
            </a:pPr>
            <a:r>
              <a:rPr lang="zh-CN" sz="1800" b="0" strike="noStrike" spc="-1">
                <a:solidFill>
                  <a:schemeClr val="lt1"/>
                </a:solidFill>
                <a:latin typeface="Arial"/>
              </a:rPr>
              <a:t>单击此处编辑母版文本样式</a:t>
            </a:r>
            <a:endParaRPr lang="en-US" sz="1800" b="0" strike="noStrike" spc="-1">
              <a:solidFill>
                <a:schemeClr val="dk1"/>
              </a:solidFill>
              <a:latin typeface="Arial"/>
            </a:endParaRPr>
          </a:p>
        </p:txBody>
      </p:sp>
      <p:sp>
        <p:nvSpPr>
          <p:cNvPr id="42" name="PlaceHolder 3"/>
          <p:cNvSpPr>
            <a:spLocks noGrp="1"/>
          </p:cNvSpPr>
          <p:nvPr>
            <p:ph type="body"/>
          </p:nvPr>
        </p:nvSpPr>
        <p:spPr>
          <a:xfrm>
            <a:off x="10200240" y="6489000"/>
            <a:ext cx="1259280" cy="179280"/>
          </a:xfrm>
          <a:prstGeom prst="rect">
            <a:avLst/>
          </a:prstGeom>
          <a:noFill/>
          <a:ln w="0">
            <a:noFill/>
          </a:ln>
        </p:spPr>
        <p:txBody>
          <a:bodyPr lIns="90000" tIns="45000" rIns="90000" bIns="45000" anchor="t">
            <a:noAutofit/>
          </a:bodyPr>
          <a:lstStyle/>
          <a:p>
            <a:pPr marL="228600" indent="0" defTabSz="914400">
              <a:lnSpc>
                <a:spcPct val="100000"/>
              </a:lnSpc>
              <a:spcBef>
                <a:spcPts val="1001"/>
              </a:spcBef>
              <a:buNone/>
              <a:tabLst>
                <a:tab pos="0" algn="l"/>
              </a:tabLst>
            </a:pPr>
            <a:r>
              <a:rPr lang="zh-CN" sz="700" b="0" strike="noStrike" spc="-1">
                <a:solidFill>
                  <a:schemeClr val="dk1"/>
                </a:solidFill>
                <a:latin typeface="Arial"/>
              </a:rPr>
              <a:t>单击图标添加图片</a:t>
            </a:r>
            <a:endParaRPr lang="en-US" sz="700" b="0" strike="noStrike" spc="-1">
              <a:solidFill>
                <a:schemeClr val="dk1"/>
              </a:solidFill>
              <a:latin typeface="Arial"/>
            </a:endParaRPr>
          </a:p>
        </p:txBody>
      </p:sp>
      <p:sp>
        <p:nvSpPr>
          <p:cNvPr id="43" name="PlaceHolder 4"/>
          <p:cNvSpPr>
            <a:spLocks noGrp="1"/>
          </p:cNvSpPr>
          <p:nvPr>
            <p:ph type="body"/>
          </p:nvPr>
        </p:nvSpPr>
        <p:spPr>
          <a:xfrm>
            <a:off x="9696600" y="316800"/>
            <a:ext cx="1799280" cy="359280"/>
          </a:xfrm>
          <a:prstGeom prst="rect">
            <a:avLst/>
          </a:prstGeom>
          <a:noFill/>
          <a:ln w="0">
            <a:noFill/>
          </a:ln>
        </p:spPr>
        <p:txBody>
          <a:bodyPr lIns="0" tIns="0" rIns="0" bIns="0" anchor="b">
            <a:noAutofit/>
          </a:bodyPr>
          <a:lstStyle/>
          <a:p>
            <a:pPr marL="228600" indent="0" defTabSz="914400">
              <a:lnSpc>
                <a:spcPct val="100000"/>
              </a:lnSpc>
              <a:spcBef>
                <a:spcPts val="1001"/>
              </a:spcBef>
              <a:buNone/>
              <a:tabLst>
                <a:tab pos="0" algn="l"/>
              </a:tabLst>
            </a:pPr>
            <a:r>
              <a:rPr lang="de-DE" sz="1150" b="0" strike="noStrike" spc="-1">
                <a:solidFill>
                  <a:schemeClr val="dk1"/>
                </a:solidFill>
                <a:latin typeface="Arial"/>
              </a:rPr>
              <a:t>Organisationseinheit verbal</a:t>
            </a:r>
            <a:br>
              <a:rPr sz="1150"/>
            </a:br>
            <a:r>
              <a:rPr lang="de-DE" sz="1150" b="0" strike="noStrike" spc="-1">
                <a:solidFill>
                  <a:schemeClr val="dk1"/>
                </a:solidFill>
                <a:latin typeface="Arial"/>
              </a:rPr>
              <a:t>optional auf 2 Zeilen</a:t>
            </a:r>
            <a:endParaRPr lang="en-US" sz="1150" b="0" strike="noStrike" spc="-1">
              <a:solidFill>
                <a:schemeClr val="dk1"/>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elfolie 04 – Uni Zürich">
    <p:bg>
      <p:bgPr>
        <a:solidFill>
          <a:srgbClr val="FFFFFF"/>
        </a:solidFill>
        <a:effectLst/>
      </p:bgPr>
    </p:bg>
    <p:spTree>
      <p:nvGrpSpPr>
        <p:cNvPr id="1" name=""/>
        <p:cNvGrpSpPr/>
        <p:nvPr/>
      </p:nvGrpSpPr>
      <p:grpSpPr>
        <a:xfrm>
          <a:off x="0" y="0"/>
          <a:ext cx="0" cy="0"/>
          <a:chOff x="0" y="0"/>
          <a:chExt cx="0" cy="0"/>
        </a:xfrm>
      </p:grpSpPr>
      <p:sp>
        <p:nvSpPr>
          <p:cNvPr id="44" name="PlaceHolder 1"/>
          <p:cNvSpPr>
            <a:spLocks noGrp="1"/>
          </p:cNvSpPr>
          <p:nvPr>
            <p:ph type="body"/>
          </p:nvPr>
        </p:nvSpPr>
        <p:spPr>
          <a:xfrm>
            <a:off x="731880" y="1015920"/>
            <a:ext cx="10727640" cy="5255280"/>
          </a:xfrm>
          <a:prstGeom prst="rect">
            <a:avLst/>
          </a:prstGeom>
          <a:noFill/>
          <a:ln w="0">
            <a:noFill/>
          </a:ln>
        </p:spPr>
        <p:txBody>
          <a:bodyPr lIns="5580000" tIns="0" rIns="0" bIns="45000" anchor="ctr">
            <a:noAutofit/>
          </a:bodyPr>
          <a:lstStyle/>
          <a:p>
            <a:pPr marL="228600" indent="0" algn="ctr" defTabSz="914400">
              <a:lnSpc>
                <a:spcPct val="100000"/>
              </a:lnSpc>
              <a:spcBef>
                <a:spcPts val="1001"/>
              </a:spcBef>
              <a:buNone/>
              <a:tabLst>
                <a:tab pos="0" algn="l"/>
              </a:tabLst>
            </a:pPr>
            <a:r>
              <a:rPr lang="zh-CN" sz="1800" b="0" strike="noStrike" spc="-1">
                <a:solidFill>
                  <a:schemeClr val="dk1"/>
                </a:solidFill>
                <a:latin typeface="Arial"/>
              </a:rPr>
              <a:t>单击图标添加图片</a:t>
            </a:r>
            <a:endParaRPr lang="en-US" sz="1800" b="0" strike="noStrike" spc="-1">
              <a:solidFill>
                <a:schemeClr val="dk1"/>
              </a:solidFill>
              <a:latin typeface="Arial"/>
            </a:endParaRPr>
          </a:p>
        </p:txBody>
      </p:sp>
      <p:sp>
        <p:nvSpPr>
          <p:cNvPr id="45" name="PlaceHolder 2"/>
          <p:cNvSpPr>
            <a:spLocks noGrp="1"/>
          </p:cNvSpPr>
          <p:nvPr>
            <p:ph type="title"/>
          </p:nvPr>
        </p:nvSpPr>
        <p:spPr>
          <a:xfrm>
            <a:off x="0" y="2233440"/>
            <a:ext cx="5903280" cy="2771280"/>
          </a:xfrm>
          <a:prstGeom prst="rect">
            <a:avLst/>
          </a:prstGeom>
          <a:solidFill>
            <a:schemeClr val="accent2"/>
          </a:solidFill>
          <a:ln w="0">
            <a:noFill/>
          </a:ln>
        </p:spPr>
        <p:txBody>
          <a:bodyPr lIns="1080000" tIns="252000" rIns="0" bIns="0" anchor="t">
            <a:noAutofit/>
          </a:bodyPr>
          <a:lstStyle/>
          <a:p>
            <a:pPr indent="0" defTabSz="914400">
              <a:lnSpc>
                <a:spcPct val="100000"/>
              </a:lnSpc>
              <a:buNone/>
              <a:tabLst>
                <a:tab pos="0" algn="l"/>
              </a:tabLst>
            </a:pPr>
            <a:r>
              <a:rPr lang="zh-CN" sz="3600" b="0" strike="noStrike" spc="-1">
                <a:solidFill>
                  <a:schemeClr val="lt1"/>
                </a:solidFill>
                <a:latin typeface="Arial"/>
              </a:rPr>
              <a:t>单击此处编辑母版标题样式</a:t>
            </a:r>
            <a:endParaRPr lang="en-US" sz="3600" b="0" strike="noStrike" spc="-1">
              <a:solidFill>
                <a:schemeClr val="dk1"/>
              </a:solidFill>
              <a:latin typeface="Arial"/>
            </a:endParaRPr>
          </a:p>
        </p:txBody>
      </p:sp>
      <p:pic>
        <p:nvPicPr>
          <p:cNvPr id="46" name="Grafik 3"/>
          <p:cNvPicPr/>
          <p:nvPr/>
        </p:nvPicPr>
        <p:blipFill>
          <a:blip r:embed="rId2">
            <a:extLst>
              <a:ext uri="{96DAC541-7B7A-43D3-8B79-37D633B846F1}">
                <asvg:svgBlip xmlns:asvg="http://schemas.microsoft.com/office/drawing/2016/SVG/main" r:embed="rId3"/>
              </a:ext>
            </a:extLst>
          </a:blip>
          <a:stretch/>
        </p:blipFill>
        <p:spPr>
          <a:xfrm>
            <a:off x="727560" y="227880"/>
            <a:ext cx="3678480" cy="551880"/>
          </a:xfrm>
          <a:prstGeom prst="rect">
            <a:avLst/>
          </a:prstGeom>
          <a:noFill/>
          <a:ln w="0">
            <a:noFill/>
          </a:ln>
        </p:spPr>
      </p:pic>
      <p:sp>
        <p:nvSpPr>
          <p:cNvPr id="47" name="PlaceHolder 3"/>
          <p:cNvSpPr>
            <a:spLocks noGrp="1"/>
          </p:cNvSpPr>
          <p:nvPr>
            <p:ph type="body"/>
          </p:nvPr>
        </p:nvSpPr>
        <p:spPr>
          <a:xfrm>
            <a:off x="1078560" y="3860640"/>
            <a:ext cx="4679280" cy="1007280"/>
          </a:xfrm>
          <a:prstGeom prst="rect">
            <a:avLst/>
          </a:prstGeom>
          <a:noFill/>
          <a:ln w="0">
            <a:noFill/>
          </a:ln>
        </p:spPr>
        <p:txBody>
          <a:bodyPr lIns="0" tIns="0" rIns="0" bIns="0" anchor="t">
            <a:noAutofit/>
          </a:bodyPr>
          <a:lstStyle/>
          <a:p>
            <a:pPr marL="228600" indent="0" defTabSz="914400">
              <a:lnSpc>
                <a:spcPct val="100000"/>
              </a:lnSpc>
              <a:spcBef>
                <a:spcPts val="1001"/>
              </a:spcBef>
              <a:buNone/>
              <a:tabLst>
                <a:tab pos="0" algn="l"/>
              </a:tabLst>
            </a:pPr>
            <a:r>
              <a:rPr lang="zh-CN" sz="1800" b="0" strike="noStrike" spc="-1">
                <a:solidFill>
                  <a:schemeClr val="lt1"/>
                </a:solidFill>
                <a:latin typeface="Arial"/>
              </a:rPr>
              <a:t>单击此处编辑母版文本样式</a:t>
            </a:r>
            <a:endParaRPr lang="en-US" sz="1800" b="0" strike="noStrike" spc="-1">
              <a:solidFill>
                <a:schemeClr val="dk1"/>
              </a:solidFill>
              <a:latin typeface="Arial"/>
            </a:endParaRPr>
          </a:p>
        </p:txBody>
      </p:sp>
      <p:sp>
        <p:nvSpPr>
          <p:cNvPr id="48" name="PlaceHolder 4"/>
          <p:cNvSpPr>
            <a:spLocks noGrp="1"/>
          </p:cNvSpPr>
          <p:nvPr>
            <p:ph type="body"/>
          </p:nvPr>
        </p:nvSpPr>
        <p:spPr>
          <a:xfrm>
            <a:off x="10200240" y="6489000"/>
            <a:ext cx="1259280" cy="179280"/>
          </a:xfrm>
          <a:prstGeom prst="rect">
            <a:avLst/>
          </a:prstGeom>
          <a:noFill/>
          <a:ln w="0">
            <a:noFill/>
          </a:ln>
        </p:spPr>
        <p:txBody>
          <a:bodyPr lIns="90000" tIns="45000" rIns="90000" bIns="45000" anchor="t">
            <a:noAutofit/>
          </a:bodyPr>
          <a:lstStyle/>
          <a:p>
            <a:pPr marL="228600" indent="0" defTabSz="914400">
              <a:lnSpc>
                <a:spcPct val="100000"/>
              </a:lnSpc>
              <a:spcBef>
                <a:spcPts val="1001"/>
              </a:spcBef>
              <a:buNone/>
              <a:tabLst>
                <a:tab pos="0" algn="l"/>
              </a:tabLst>
            </a:pPr>
            <a:r>
              <a:rPr lang="zh-CN" sz="700" b="0" strike="noStrike" spc="-1">
                <a:solidFill>
                  <a:schemeClr val="dk1"/>
                </a:solidFill>
                <a:latin typeface="Arial"/>
              </a:rPr>
              <a:t>单击图标添加图片</a:t>
            </a:r>
            <a:endParaRPr lang="en-US" sz="700" b="0" strike="noStrike" spc="-1">
              <a:solidFill>
                <a:schemeClr val="dk1"/>
              </a:solidFill>
              <a:latin typeface="Arial"/>
            </a:endParaRPr>
          </a:p>
        </p:txBody>
      </p:sp>
      <p:sp>
        <p:nvSpPr>
          <p:cNvPr id="49" name="PlaceHolder 5"/>
          <p:cNvSpPr>
            <a:spLocks noGrp="1"/>
          </p:cNvSpPr>
          <p:nvPr>
            <p:ph type="body"/>
          </p:nvPr>
        </p:nvSpPr>
        <p:spPr>
          <a:xfrm>
            <a:off x="9696600" y="316800"/>
            <a:ext cx="1799280" cy="359280"/>
          </a:xfrm>
          <a:prstGeom prst="rect">
            <a:avLst/>
          </a:prstGeom>
          <a:noFill/>
          <a:ln w="0">
            <a:noFill/>
          </a:ln>
        </p:spPr>
        <p:txBody>
          <a:bodyPr lIns="0" tIns="0" rIns="0" bIns="0" anchor="b">
            <a:noAutofit/>
          </a:bodyPr>
          <a:lstStyle/>
          <a:p>
            <a:pPr marL="228600" indent="0" defTabSz="914400">
              <a:lnSpc>
                <a:spcPct val="100000"/>
              </a:lnSpc>
              <a:spcBef>
                <a:spcPts val="1001"/>
              </a:spcBef>
              <a:buNone/>
              <a:tabLst>
                <a:tab pos="0" algn="l"/>
              </a:tabLst>
            </a:pPr>
            <a:r>
              <a:rPr lang="de-DE" sz="1150" b="0" strike="noStrike" spc="-1">
                <a:solidFill>
                  <a:schemeClr val="dk1"/>
                </a:solidFill>
                <a:latin typeface="Arial"/>
              </a:rPr>
              <a:t>Organisationseinheit verbal</a:t>
            </a:r>
            <a:br>
              <a:rPr sz="1150"/>
            </a:br>
            <a:r>
              <a:rPr lang="de-DE" sz="1150" b="0" strike="noStrike" spc="-1">
                <a:solidFill>
                  <a:schemeClr val="dk1"/>
                </a:solidFill>
                <a:latin typeface="Arial"/>
              </a:rPr>
              <a:t>optional auf 2 Zeilen</a:t>
            </a:r>
            <a:endParaRPr lang="en-US" sz="1150" b="0" strike="noStrike" spc="-1">
              <a:solidFill>
                <a:schemeClr val="dk1"/>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Agenda">
    <p:bg>
      <p:bgPr>
        <a:solidFill>
          <a:srgbClr val="FFFFFF"/>
        </a:solidFill>
        <a:effectLst/>
      </p:bgPr>
    </p:bg>
    <p:spTree>
      <p:nvGrpSpPr>
        <p:cNvPr id="1" name=""/>
        <p:cNvGrpSpPr/>
        <p:nvPr/>
      </p:nvGrpSpPr>
      <p:grpSpPr>
        <a:xfrm>
          <a:off x="0" y="0"/>
          <a:ext cx="0" cy="0"/>
          <a:chOff x="0" y="0"/>
          <a:chExt cx="0" cy="0"/>
        </a:xfrm>
      </p:grpSpPr>
      <p:sp>
        <p:nvSpPr>
          <p:cNvPr id="50" name="PlaceHolder 1"/>
          <p:cNvSpPr>
            <a:spLocks noGrp="1"/>
          </p:cNvSpPr>
          <p:nvPr>
            <p:ph type="title"/>
          </p:nvPr>
        </p:nvSpPr>
        <p:spPr>
          <a:xfrm>
            <a:off x="731880" y="260280"/>
            <a:ext cx="10727640" cy="899280"/>
          </a:xfrm>
          <a:prstGeom prst="rect">
            <a:avLst/>
          </a:prstGeom>
          <a:noFill/>
          <a:ln w="0">
            <a:noFill/>
          </a:ln>
        </p:spPr>
        <p:txBody>
          <a:bodyPr lIns="0" tIns="0" rIns="0" bIns="0" anchor="t">
            <a:noAutofit/>
          </a:bodyPr>
          <a:lstStyle/>
          <a:p>
            <a:pPr indent="0" defTabSz="914400">
              <a:lnSpc>
                <a:spcPct val="90000"/>
              </a:lnSpc>
              <a:buNone/>
              <a:tabLst>
                <a:tab pos="0" algn="l"/>
              </a:tabLst>
            </a:pPr>
            <a:r>
              <a:rPr lang="zh-CN" sz="2600" b="0" strike="noStrike" spc="-1">
                <a:solidFill>
                  <a:schemeClr val="dk1"/>
                </a:solidFill>
                <a:latin typeface="Arial"/>
              </a:rPr>
              <a:t>单击此处编辑母版标题样式</a:t>
            </a:r>
            <a:endParaRPr lang="en-US" sz="2600" b="0" strike="noStrike" spc="-1">
              <a:solidFill>
                <a:schemeClr val="dk1"/>
              </a:solidFill>
              <a:latin typeface="Arial"/>
            </a:endParaRPr>
          </a:p>
        </p:txBody>
      </p:sp>
      <p:sp>
        <p:nvSpPr>
          <p:cNvPr id="51" name="PlaceHolder 2"/>
          <p:cNvSpPr>
            <a:spLocks noGrp="1"/>
          </p:cNvSpPr>
          <p:nvPr>
            <p:ph type="body"/>
          </p:nvPr>
        </p:nvSpPr>
        <p:spPr>
          <a:xfrm>
            <a:off x="731880" y="1413000"/>
            <a:ext cx="10727640" cy="4679280"/>
          </a:xfrm>
          <a:prstGeom prst="rect">
            <a:avLst/>
          </a:prstGeom>
          <a:noFill/>
          <a:ln w="0">
            <a:noFill/>
          </a:ln>
        </p:spPr>
        <p:txBody>
          <a:bodyPr lIns="0" tIns="0" rIns="0" bIns="0" anchor="t">
            <a:noAutofit/>
          </a:bodyPr>
          <a:lstStyle/>
          <a:p>
            <a:pPr marL="539640" indent="-539640" defTabSz="914400">
              <a:lnSpc>
                <a:spcPct val="100000"/>
              </a:lnSpc>
              <a:spcBef>
                <a:spcPts val="1001"/>
              </a:spcBef>
              <a:buClr>
                <a:srgbClr val="000000"/>
              </a:buClr>
              <a:buFont typeface="Arial"/>
              <a:buAutoNum type="arabicPeriod"/>
            </a:pPr>
            <a:r>
              <a:rPr lang="zh-CN" sz="1800" b="0" strike="noStrike" spc="-1">
                <a:solidFill>
                  <a:schemeClr val="dk1"/>
                </a:solidFill>
                <a:latin typeface="Arial"/>
              </a:rPr>
              <a:t>单击此处编辑母版文本样式</a:t>
            </a:r>
            <a:endParaRPr lang="en-US" sz="1800" b="0" strike="noStrike" spc="-1">
              <a:solidFill>
                <a:schemeClr val="dk1"/>
              </a:solidFill>
              <a:latin typeface="Arial"/>
            </a:endParaRPr>
          </a:p>
          <a:p>
            <a:pPr marL="1079640" lvl="1" indent="-539640" defTabSz="914400">
              <a:lnSpc>
                <a:spcPct val="100000"/>
              </a:lnSpc>
              <a:spcBef>
                <a:spcPts val="499"/>
              </a:spcBef>
              <a:buClr>
                <a:srgbClr val="000000"/>
              </a:buClr>
              <a:buFont typeface="Arial"/>
              <a:buAutoNum type="arabicPeriod"/>
            </a:pPr>
            <a:r>
              <a:rPr lang="zh-CN" sz="1800" b="0" strike="noStrike" spc="-1">
                <a:solidFill>
                  <a:schemeClr val="dk1"/>
                </a:solidFill>
                <a:latin typeface="Arial"/>
              </a:rPr>
              <a:t>二级</a:t>
            </a:r>
            <a:endParaRPr lang="en-US" sz="1800" b="0" strike="noStrike" spc="-1">
              <a:solidFill>
                <a:schemeClr val="dk1"/>
              </a:solidFill>
              <a:latin typeface="Arial"/>
            </a:endParaRPr>
          </a:p>
          <a:p>
            <a:pPr marL="1612800" lvl="2" indent="-533520" defTabSz="914400">
              <a:lnSpc>
                <a:spcPct val="100000"/>
              </a:lnSpc>
              <a:spcBef>
                <a:spcPts val="499"/>
              </a:spcBef>
              <a:buClr>
                <a:srgbClr val="000000"/>
              </a:buClr>
              <a:buFont typeface="Arial"/>
              <a:buAutoNum type="arabicPeriod"/>
            </a:pPr>
            <a:r>
              <a:rPr lang="zh-CN" sz="1800" b="0" strike="noStrike" spc="-1">
                <a:solidFill>
                  <a:schemeClr val="dk1"/>
                </a:solidFill>
                <a:latin typeface="Arial"/>
              </a:rPr>
              <a:t>三级</a:t>
            </a:r>
            <a:endParaRPr lang="en-US" sz="1800" b="0" strike="noStrike" spc="-1">
              <a:solidFill>
                <a:schemeClr val="dk1"/>
              </a:solidFill>
              <a:latin typeface="Arial"/>
            </a:endParaRPr>
          </a:p>
          <a:p>
            <a:pPr marL="2152800" lvl="3" indent="-539640" defTabSz="914400">
              <a:lnSpc>
                <a:spcPct val="100000"/>
              </a:lnSpc>
              <a:spcBef>
                <a:spcPts val="499"/>
              </a:spcBef>
              <a:buClr>
                <a:srgbClr val="000000"/>
              </a:buClr>
              <a:buFont typeface="Arial"/>
              <a:buAutoNum type="arabicPeriod"/>
            </a:pPr>
            <a:r>
              <a:rPr lang="zh-CN" sz="1800" b="0" strike="noStrike" spc="-1">
                <a:solidFill>
                  <a:schemeClr val="dk1"/>
                </a:solidFill>
                <a:latin typeface="Arial"/>
              </a:rPr>
              <a:t>四级</a:t>
            </a:r>
            <a:endParaRPr lang="en-US" sz="1800" b="0" strike="noStrike" spc="-1">
              <a:solidFill>
                <a:schemeClr val="dk1"/>
              </a:solidFill>
              <a:latin typeface="Arial"/>
            </a:endParaRPr>
          </a:p>
          <a:p>
            <a:pPr marL="2692440" lvl="4" indent="-539640" defTabSz="914400">
              <a:lnSpc>
                <a:spcPct val="100000"/>
              </a:lnSpc>
              <a:spcBef>
                <a:spcPts val="499"/>
              </a:spcBef>
              <a:buClr>
                <a:srgbClr val="000000"/>
              </a:buClr>
              <a:buFont typeface="Arial"/>
              <a:buAutoNum type="arabicPeriod"/>
            </a:pPr>
            <a:r>
              <a:rPr lang="zh-CN" sz="1800" b="0" strike="noStrike" spc="-1">
                <a:solidFill>
                  <a:schemeClr val="dk1"/>
                </a:solidFill>
                <a:latin typeface="Arial"/>
              </a:rPr>
              <a:t>五级</a:t>
            </a:r>
            <a:endParaRPr lang="en-US" sz="1800" b="0" strike="noStrike" spc="-1">
              <a:solidFill>
                <a:schemeClr val="dk1"/>
              </a:solidFill>
              <a:latin typeface="Arial"/>
            </a:endParaRPr>
          </a:p>
        </p:txBody>
      </p:sp>
      <p:sp>
        <p:nvSpPr>
          <p:cNvPr id="52" name="PlaceHolder 3"/>
          <p:cNvSpPr>
            <a:spLocks noGrp="1"/>
          </p:cNvSpPr>
          <p:nvPr>
            <p:ph type="dt" idx="1"/>
          </p:nvPr>
        </p:nvSpPr>
        <p:spPr>
          <a:xfrm>
            <a:off x="10473840" y="6522480"/>
            <a:ext cx="611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CH" sz="800" b="0" strike="noStrike" spc="-1">
                <a:solidFill>
                  <a:schemeClr val="dk1"/>
                </a:solidFill>
                <a:latin typeface="Arial"/>
              </a:defRPr>
            </a:lvl1pPr>
          </a:lstStyle>
          <a:p>
            <a:pPr indent="0" defTabSz="914400">
              <a:lnSpc>
                <a:spcPct val="100000"/>
              </a:lnSpc>
              <a:buNone/>
              <a:tabLst>
                <a:tab pos="0" algn="l"/>
              </a:tabLst>
            </a:pPr>
            <a:r>
              <a:rPr lang="de-CH" sz="800" b="0" strike="noStrike" spc="-1">
                <a:solidFill>
                  <a:schemeClr val="dk1"/>
                </a:solidFill>
                <a:latin typeface="Arial"/>
              </a:rPr>
              <a:t> </a:t>
            </a:r>
            <a:endParaRPr lang="en-US" sz="800" b="0" strike="noStrike" spc="-1">
              <a:solidFill>
                <a:srgbClr val="000000"/>
              </a:solidFill>
              <a:latin typeface="Calibri"/>
            </a:endParaRPr>
          </a:p>
        </p:txBody>
      </p:sp>
      <p:sp>
        <p:nvSpPr>
          <p:cNvPr id="53" name="PlaceHolder 4"/>
          <p:cNvSpPr>
            <a:spLocks noGrp="1"/>
          </p:cNvSpPr>
          <p:nvPr>
            <p:ph type="ftr" idx="2"/>
          </p:nvPr>
        </p:nvSpPr>
        <p:spPr>
          <a:xfrm>
            <a:off x="2171880" y="6522480"/>
            <a:ext cx="5399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DE" sz="800" b="0" strike="noStrike" spc="-1">
                <a:solidFill>
                  <a:schemeClr val="dk1"/>
                </a:solidFill>
                <a:latin typeface="Arial"/>
              </a:defRPr>
            </a:lvl1pPr>
          </a:lstStyle>
          <a:p>
            <a:pPr indent="0" defTabSz="914400">
              <a:lnSpc>
                <a:spcPct val="100000"/>
              </a:lnSpc>
              <a:buNone/>
              <a:tabLst>
                <a:tab pos="0" algn="l"/>
              </a:tabLst>
            </a:pPr>
            <a:r>
              <a:rPr lang="de-DE" sz="800" b="0" strike="noStrike" spc="-1">
                <a:solidFill>
                  <a:schemeClr val="dk1"/>
                </a:solidFill>
                <a:latin typeface="Arial"/>
              </a:rPr>
              <a:t> </a:t>
            </a:r>
            <a:endParaRPr lang="en-US" sz="800" b="0" strike="noStrike" spc="-1">
              <a:solidFill>
                <a:srgbClr val="000000"/>
              </a:solidFill>
              <a:latin typeface="Calibri"/>
            </a:endParaRPr>
          </a:p>
        </p:txBody>
      </p:sp>
      <p:sp>
        <p:nvSpPr>
          <p:cNvPr id="54" name="PlaceHolder 5"/>
          <p:cNvSpPr>
            <a:spLocks noGrp="1"/>
          </p:cNvSpPr>
          <p:nvPr>
            <p:ph type="sldNum" idx="3"/>
          </p:nvPr>
        </p:nvSpPr>
        <p:spPr>
          <a:xfrm>
            <a:off x="11137680" y="6522480"/>
            <a:ext cx="321840" cy="215280"/>
          </a:xfrm>
          <a:prstGeom prst="rect">
            <a:avLst/>
          </a:prstGeom>
          <a:noFill/>
          <a:ln w="0">
            <a:noFill/>
          </a:ln>
        </p:spPr>
        <p:txBody>
          <a:bodyPr lIns="0" tIns="0" rIns="0" bIns="0" anchor="ctr">
            <a:noAutofit/>
          </a:bodyPr>
          <a:lstStyle>
            <a:lvl1pPr indent="0" algn="r" defTabSz="914400">
              <a:lnSpc>
                <a:spcPct val="100000"/>
              </a:lnSpc>
              <a:buNone/>
              <a:tabLst>
                <a:tab pos="0" algn="l"/>
              </a:tabLst>
              <a:defRPr lang="de-CH" sz="800" b="0" strike="noStrike" spc="-1">
                <a:solidFill>
                  <a:schemeClr val="dk1"/>
                </a:solidFill>
                <a:latin typeface="Arial"/>
              </a:defRPr>
            </a:lvl1pPr>
          </a:lstStyle>
          <a:p>
            <a:pPr indent="0" algn="r" defTabSz="914400">
              <a:lnSpc>
                <a:spcPct val="100000"/>
              </a:lnSpc>
              <a:buNone/>
              <a:tabLst>
                <a:tab pos="0" algn="l"/>
              </a:tabLst>
            </a:pPr>
            <a:fld id="{7A5EE9DB-4CD2-4848-BF24-AFCF151EE71C}" type="slidenum">
              <a:rPr lang="de-CH" sz="800" b="0" strike="noStrike" spc="-1">
                <a:solidFill>
                  <a:schemeClr val="dk1"/>
                </a:solidFill>
                <a:latin typeface="Arial"/>
              </a:rPr>
              <a:t>‹#›</a:t>
            </a:fld>
            <a:endParaRPr lang="en-US" sz="800" b="0" strike="noStrike" spc="-1">
              <a:solidFill>
                <a:srgbClr val="000000"/>
              </a:solidFill>
              <a:latin typeface="Calibri"/>
            </a:endParaRPr>
          </a:p>
        </p:txBody>
      </p:sp>
      <p:pic>
        <p:nvPicPr>
          <p:cNvPr id="55" name="Grafik 6"/>
          <p:cNvPicPr/>
          <p:nvPr/>
        </p:nvPicPr>
        <p:blipFill>
          <a:blip r:embed="rId2">
            <a:extLst>
              <a:ext uri="{96DAC541-7B7A-43D3-8B79-37D633B846F1}">
                <asvg:svgBlip xmlns:asvg="http://schemas.microsoft.com/office/drawing/2016/SVG/main" r:embed="rId3"/>
              </a:ext>
            </a:extLst>
          </a:blip>
          <a:stretch/>
        </p:blipFill>
        <p:spPr>
          <a:xfrm>
            <a:off x="731880" y="6507000"/>
            <a:ext cx="983880" cy="161280"/>
          </a:xfrm>
          <a:prstGeom prst="rect">
            <a:avLst/>
          </a:prstGeom>
          <a:noFill/>
          <a:ln w="0">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Inhalt">
    <p:bg>
      <p:bgPr>
        <a:solidFill>
          <a:srgbClr val="FFFFFF"/>
        </a:solidFill>
        <a:effectLst/>
      </p:bgPr>
    </p:bg>
    <p:spTree>
      <p:nvGrpSpPr>
        <p:cNvPr id="1" name=""/>
        <p:cNvGrpSpPr/>
        <p:nvPr/>
      </p:nvGrpSpPr>
      <p:grpSpPr>
        <a:xfrm>
          <a:off x="0" y="0"/>
          <a:ext cx="0" cy="0"/>
          <a:chOff x="0" y="0"/>
          <a:chExt cx="0" cy="0"/>
        </a:xfrm>
      </p:grpSpPr>
      <p:sp>
        <p:nvSpPr>
          <p:cNvPr id="56" name="PlaceHolder 1"/>
          <p:cNvSpPr>
            <a:spLocks noGrp="1"/>
          </p:cNvSpPr>
          <p:nvPr>
            <p:ph type="title"/>
          </p:nvPr>
        </p:nvSpPr>
        <p:spPr>
          <a:xfrm>
            <a:off x="731880" y="260280"/>
            <a:ext cx="10727640" cy="899280"/>
          </a:xfrm>
          <a:prstGeom prst="rect">
            <a:avLst/>
          </a:prstGeom>
          <a:noFill/>
          <a:ln w="0">
            <a:noFill/>
          </a:ln>
        </p:spPr>
        <p:txBody>
          <a:bodyPr lIns="0" tIns="0" rIns="0" bIns="0" anchor="t">
            <a:noAutofit/>
          </a:bodyPr>
          <a:lstStyle/>
          <a:p>
            <a:pPr indent="0" defTabSz="914400">
              <a:lnSpc>
                <a:spcPct val="90000"/>
              </a:lnSpc>
              <a:buNone/>
              <a:tabLst>
                <a:tab pos="0" algn="l"/>
              </a:tabLst>
            </a:pPr>
            <a:r>
              <a:rPr lang="zh-CN" sz="2600" b="0" strike="noStrike" spc="-1">
                <a:solidFill>
                  <a:schemeClr val="dk1"/>
                </a:solidFill>
                <a:latin typeface="Arial"/>
              </a:rPr>
              <a:t>单击此处编辑母版标题样式</a:t>
            </a:r>
            <a:endParaRPr lang="en-US" sz="2600" b="0" strike="noStrike" spc="-1">
              <a:solidFill>
                <a:schemeClr val="dk1"/>
              </a:solidFill>
              <a:latin typeface="Arial"/>
            </a:endParaRPr>
          </a:p>
        </p:txBody>
      </p:sp>
      <p:sp>
        <p:nvSpPr>
          <p:cNvPr id="57" name="PlaceHolder 2"/>
          <p:cNvSpPr>
            <a:spLocks noGrp="1"/>
          </p:cNvSpPr>
          <p:nvPr>
            <p:ph type="body"/>
          </p:nvPr>
        </p:nvSpPr>
        <p:spPr>
          <a:xfrm>
            <a:off x="731880" y="1413000"/>
            <a:ext cx="10727640" cy="4679280"/>
          </a:xfrm>
          <a:prstGeom prst="rect">
            <a:avLst/>
          </a:prstGeom>
          <a:noFill/>
          <a:ln w="0">
            <a:noFill/>
          </a:ln>
        </p:spPr>
        <p:txBody>
          <a:bodyPr lIns="0" tIns="0" rIns="0" bIns="0" anchor="t">
            <a:noAutofit/>
          </a:bodyPr>
          <a:lstStyle/>
          <a:p>
            <a:pPr marL="270000" indent="-270000" defTabSz="914400">
              <a:lnSpc>
                <a:spcPct val="100000"/>
              </a:lnSpc>
              <a:spcBef>
                <a:spcPts val="1001"/>
              </a:spcBef>
              <a:buClr>
                <a:srgbClr val="000000"/>
              </a:buClr>
              <a:buFont typeface="Arial"/>
              <a:buChar char="•"/>
            </a:pPr>
            <a:r>
              <a:rPr lang="zh-CN" sz="1800" b="0" strike="noStrike" spc="-1">
                <a:solidFill>
                  <a:schemeClr val="dk1"/>
                </a:solidFill>
                <a:latin typeface="Arial"/>
              </a:rPr>
              <a:t>单击此处编辑母版文本样式</a:t>
            </a:r>
            <a:endParaRPr lang="en-US" sz="1800" b="0" strike="noStrike" spc="-1">
              <a:solidFill>
                <a:schemeClr val="dk1"/>
              </a:solidFill>
              <a:latin typeface="Arial"/>
            </a:endParaRPr>
          </a:p>
          <a:p>
            <a:pPr marL="538200" lvl="1" indent="-271440" defTabSz="914400">
              <a:lnSpc>
                <a:spcPct val="100000"/>
              </a:lnSpc>
              <a:spcBef>
                <a:spcPts val="499"/>
              </a:spcBef>
              <a:buClr>
                <a:srgbClr val="000000"/>
              </a:buClr>
              <a:buFont typeface="Symbol" charset="2"/>
              <a:buChar char=""/>
            </a:pPr>
            <a:r>
              <a:rPr lang="zh-CN" sz="1800" b="0" strike="noStrike" spc="-1">
                <a:solidFill>
                  <a:schemeClr val="dk1"/>
                </a:solidFill>
                <a:latin typeface="Arial"/>
              </a:rPr>
              <a:t>二级</a:t>
            </a:r>
            <a:endParaRPr lang="en-US" sz="1800" b="0" strike="noStrike" spc="-1">
              <a:solidFill>
                <a:schemeClr val="dk1"/>
              </a:solidFill>
              <a:latin typeface="Arial"/>
            </a:endParaRPr>
          </a:p>
          <a:p>
            <a:pPr marL="810000" lvl="2" indent="-270000" defTabSz="914400">
              <a:lnSpc>
                <a:spcPct val="100000"/>
              </a:lnSpc>
              <a:spcBef>
                <a:spcPts val="499"/>
              </a:spcBef>
              <a:buClr>
                <a:srgbClr val="000000"/>
              </a:buClr>
              <a:buFont typeface="Symbol" charset="2"/>
              <a:buChar char=""/>
            </a:pPr>
            <a:r>
              <a:rPr lang="zh-CN" sz="1800" b="0" strike="noStrike" spc="-1">
                <a:solidFill>
                  <a:schemeClr val="dk1"/>
                </a:solidFill>
                <a:latin typeface="Arial"/>
              </a:rPr>
              <a:t>三级</a:t>
            </a:r>
            <a:endParaRPr lang="en-US" sz="1800" b="0" strike="noStrike" spc="-1">
              <a:solidFill>
                <a:schemeClr val="dk1"/>
              </a:solidFill>
              <a:latin typeface="Arial"/>
            </a:endParaRPr>
          </a:p>
          <a:p>
            <a:pPr marL="1080000" lvl="3" indent="-271440" defTabSz="914400">
              <a:lnSpc>
                <a:spcPct val="100000"/>
              </a:lnSpc>
              <a:spcBef>
                <a:spcPts val="499"/>
              </a:spcBef>
              <a:buClr>
                <a:srgbClr val="000000"/>
              </a:buClr>
              <a:buFont typeface="Symbol" charset="2"/>
              <a:buChar char=""/>
            </a:pPr>
            <a:r>
              <a:rPr lang="zh-CN" sz="1800" b="0" strike="noStrike" spc="-1">
                <a:solidFill>
                  <a:schemeClr val="dk1"/>
                </a:solidFill>
                <a:latin typeface="Arial"/>
              </a:rPr>
              <a:t>四级</a:t>
            </a:r>
            <a:endParaRPr lang="en-US" sz="1800" b="0" strike="noStrike" spc="-1">
              <a:solidFill>
                <a:schemeClr val="dk1"/>
              </a:solidFill>
              <a:latin typeface="Arial"/>
            </a:endParaRPr>
          </a:p>
          <a:p>
            <a:pPr marL="1350000" lvl="4" indent="-270000" defTabSz="914400">
              <a:lnSpc>
                <a:spcPct val="100000"/>
              </a:lnSpc>
              <a:spcBef>
                <a:spcPts val="499"/>
              </a:spcBef>
              <a:buClr>
                <a:srgbClr val="000000"/>
              </a:buClr>
              <a:buFont typeface="Symbol" charset="2"/>
              <a:buChar char=""/>
            </a:pPr>
            <a:r>
              <a:rPr lang="zh-CN" sz="1800" b="0" strike="noStrike" spc="-1">
                <a:solidFill>
                  <a:schemeClr val="dk1"/>
                </a:solidFill>
                <a:latin typeface="Arial"/>
              </a:rPr>
              <a:t>五级</a:t>
            </a:r>
            <a:endParaRPr lang="en-US" sz="1800" b="0" strike="noStrike" spc="-1">
              <a:solidFill>
                <a:schemeClr val="dk1"/>
              </a:solidFill>
              <a:latin typeface="Arial"/>
            </a:endParaRPr>
          </a:p>
        </p:txBody>
      </p:sp>
      <p:sp>
        <p:nvSpPr>
          <p:cNvPr id="58" name="PlaceHolder 3"/>
          <p:cNvSpPr>
            <a:spLocks noGrp="1"/>
          </p:cNvSpPr>
          <p:nvPr>
            <p:ph type="dt" idx="4"/>
          </p:nvPr>
        </p:nvSpPr>
        <p:spPr>
          <a:xfrm>
            <a:off x="10473840" y="6522480"/>
            <a:ext cx="611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CH" sz="800" b="0" strike="noStrike" spc="-1">
                <a:solidFill>
                  <a:schemeClr val="dk1"/>
                </a:solidFill>
                <a:latin typeface="Arial"/>
              </a:defRPr>
            </a:lvl1pPr>
          </a:lstStyle>
          <a:p>
            <a:pPr indent="0" defTabSz="914400">
              <a:lnSpc>
                <a:spcPct val="100000"/>
              </a:lnSpc>
              <a:buNone/>
              <a:tabLst>
                <a:tab pos="0" algn="l"/>
              </a:tabLst>
            </a:pPr>
            <a:r>
              <a:rPr lang="de-CH" sz="800" b="0" strike="noStrike" spc="-1">
                <a:solidFill>
                  <a:schemeClr val="dk1"/>
                </a:solidFill>
                <a:latin typeface="Arial"/>
              </a:rPr>
              <a:t> </a:t>
            </a:r>
            <a:endParaRPr lang="en-US" sz="800" b="0" strike="noStrike" spc="-1">
              <a:solidFill>
                <a:srgbClr val="000000"/>
              </a:solidFill>
              <a:latin typeface="Calibri"/>
            </a:endParaRPr>
          </a:p>
        </p:txBody>
      </p:sp>
      <p:sp>
        <p:nvSpPr>
          <p:cNvPr id="59" name="PlaceHolder 4"/>
          <p:cNvSpPr>
            <a:spLocks noGrp="1"/>
          </p:cNvSpPr>
          <p:nvPr>
            <p:ph type="ftr" idx="5"/>
          </p:nvPr>
        </p:nvSpPr>
        <p:spPr>
          <a:xfrm>
            <a:off x="2171880" y="6522480"/>
            <a:ext cx="5399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DE" sz="800" b="0" strike="noStrike" spc="-1">
                <a:solidFill>
                  <a:schemeClr val="dk1"/>
                </a:solidFill>
                <a:latin typeface="Arial"/>
              </a:defRPr>
            </a:lvl1pPr>
          </a:lstStyle>
          <a:p>
            <a:pPr indent="0" defTabSz="914400">
              <a:lnSpc>
                <a:spcPct val="100000"/>
              </a:lnSpc>
              <a:buNone/>
              <a:tabLst>
                <a:tab pos="0" algn="l"/>
              </a:tabLst>
            </a:pPr>
            <a:r>
              <a:rPr lang="de-DE" sz="800" b="0" strike="noStrike" spc="-1">
                <a:solidFill>
                  <a:schemeClr val="dk1"/>
                </a:solidFill>
                <a:latin typeface="Arial"/>
              </a:rPr>
              <a:t> </a:t>
            </a:r>
            <a:endParaRPr lang="en-US" sz="800" b="0" strike="noStrike" spc="-1">
              <a:solidFill>
                <a:srgbClr val="000000"/>
              </a:solidFill>
              <a:latin typeface="Calibri"/>
            </a:endParaRPr>
          </a:p>
        </p:txBody>
      </p:sp>
      <p:sp>
        <p:nvSpPr>
          <p:cNvPr id="60" name="PlaceHolder 5"/>
          <p:cNvSpPr>
            <a:spLocks noGrp="1"/>
          </p:cNvSpPr>
          <p:nvPr>
            <p:ph type="sldNum" idx="6"/>
          </p:nvPr>
        </p:nvSpPr>
        <p:spPr>
          <a:xfrm>
            <a:off x="11137680" y="6522480"/>
            <a:ext cx="321840" cy="215280"/>
          </a:xfrm>
          <a:prstGeom prst="rect">
            <a:avLst/>
          </a:prstGeom>
          <a:noFill/>
          <a:ln w="0">
            <a:noFill/>
          </a:ln>
        </p:spPr>
        <p:txBody>
          <a:bodyPr lIns="0" tIns="0" rIns="0" bIns="0" anchor="ctr">
            <a:noAutofit/>
          </a:bodyPr>
          <a:lstStyle>
            <a:lvl1pPr indent="0" algn="r" defTabSz="914400">
              <a:lnSpc>
                <a:spcPct val="100000"/>
              </a:lnSpc>
              <a:buNone/>
              <a:tabLst>
                <a:tab pos="0" algn="l"/>
              </a:tabLst>
              <a:defRPr lang="de-CH" sz="800" b="0" strike="noStrike" spc="-1">
                <a:solidFill>
                  <a:schemeClr val="dk1"/>
                </a:solidFill>
                <a:latin typeface="Arial"/>
              </a:defRPr>
            </a:lvl1pPr>
          </a:lstStyle>
          <a:p>
            <a:pPr indent="0" algn="r" defTabSz="914400">
              <a:lnSpc>
                <a:spcPct val="100000"/>
              </a:lnSpc>
              <a:buNone/>
              <a:tabLst>
                <a:tab pos="0" algn="l"/>
              </a:tabLst>
            </a:pPr>
            <a:fld id="{593FCC9C-60A0-4EBF-A6A6-5E77E2DF1859}" type="slidenum">
              <a:rPr lang="de-CH" sz="800" b="0" strike="noStrike" spc="-1">
                <a:solidFill>
                  <a:schemeClr val="dk1"/>
                </a:solidFill>
                <a:latin typeface="Arial"/>
              </a:rPr>
              <a:t>‹#›</a:t>
            </a:fld>
            <a:endParaRPr lang="en-US" sz="800" b="0" strike="noStrike" spc="-1">
              <a:solidFill>
                <a:srgbClr val="000000"/>
              </a:solidFill>
              <a:latin typeface="Calibri"/>
            </a:endParaRPr>
          </a:p>
        </p:txBody>
      </p:sp>
      <p:pic>
        <p:nvPicPr>
          <p:cNvPr id="61" name="Grafik 6"/>
          <p:cNvPicPr/>
          <p:nvPr/>
        </p:nvPicPr>
        <p:blipFill>
          <a:blip r:embed="rId2">
            <a:extLst>
              <a:ext uri="{96DAC541-7B7A-43D3-8B79-37D633B846F1}">
                <asvg:svgBlip xmlns:asvg="http://schemas.microsoft.com/office/drawing/2016/SVG/main" r:embed="rId3"/>
              </a:ext>
            </a:extLst>
          </a:blip>
          <a:stretch/>
        </p:blipFill>
        <p:spPr>
          <a:xfrm>
            <a:off x="731880" y="6507000"/>
            <a:ext cx="983880" cy="161280"/>
          </a:xfrm>
          <a:prstGeom prst="rect">
            <a:avLst/>
          </a:prstGeom>
          <a:noFill/>
          <a:ln w="0">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2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6.png"/><Relationship Id="rId1" Type="http://schemas.openxmlformats.org/officeDocument/2006/relationships/slideLayout" Target="../slideLayouts/slideLayout22.xml"/><Relationship Id="rId6" Type="http://schemas.openxmlformats.org/officeDocument/2006/relationships/image" Target="../media/image24.png"/><Relationship Id="rId11" Type="http://schemas.openxmlformats.org/officeDocument/2006/relationships/image" Target="../media/image34.png"/><Relationship Id="rId5" Type="http://schemas.openxmlformats.org/officeDocument/2006/relationships/image" Target="../media/image29.svg"/><Relationship Id="rId10" Type="http://schemas.openxmlformats.org/officeDocument/2006/relationships/image" Target="../media/image33.svg"/><Relationship Id="rId4" Type="http://schemas.openxmlformats.org/officeDocument/2006/relationships/image" Target="../media/image28.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1.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1.xml"/><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21.xml"/><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1.xml"/><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8.xml"/><Relationship Id="rId5" Type="http://schemas.openxmlformats.org/officeDocument/2006/relationships/image" Target="../media/image20.jpeg"/><Relationship Id="rId4" Type="http://schemas.openxmlformats.org/officeDocument/2006/relationships/image" Target="../media/image19.jpe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svg"/><Relationship Id="rId3" Type="http://schemas.openxmlformats.org/officeDocument/2006/relationships/image" Target="../media/image75.svg"/><Relationship Id="rId7" Type="http://schemas.openxmlformats.org/officeDocument/2006/relationships/image" Target="../media/image79.sv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9.xml"/><Relationship Id="rId6" Type="http://schemas.openxmlformats.org/officeDocument/2006/relationships/image" Target="../media/image78.png"/><Relationship Id="rId11" Type="http://schemas.openxmlformats.org/officeDocument/2006/relationships/image" Target="../media/image83.sv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svg"/></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7.png"/><Relationship Id="rId1" Type="http://schemas.openxmlformats.org/officeDocument/2006/relationships/slideLayout" Target="../slideLayouts/slideLayout15.xml"/><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hyperlink" Target="https://www.pub.gov.sg/-/media/PUB/PDF/managingUrbanRunoff.pdf?utm_source=chatgpt.com" TargetMode="External"/><Relationship Id="rId2" Type="http://schemas.openxmlformats.org/officeDocument/2006/relationships/image" Target="../media/image21.jpeg"/><Relationship Id="rId1" Type="http://schemas.openxmlformats.org/officeDocument/2006/relationships/slideLayout" Target="../slideLayouts/slideLayout28.xml"/><Relationship Id="rId6" Type="http://schemas.openxmlformats.org/officeDocument/2006/relationships/hyperlink" Target="https://cis.princeton.edu/publications/contributor/liu-yuanchi?utm_source=chatgpt.com" TargetMode="External"/><Relationship Id="rId5" Type="http://schemas.openxmlformats.org/officeDocument/2006/relationships/hyperlink" Target="https://www.channelnewsasia.com/singapore/flash-floods-bukit-timah-balmoral-road-heavy-rain-5076771?utm_source=chatgpt.com" TargetMode="External"/><Relationship Id="rId4" Type="http://schemas.openxmlformats.org/officeDocument/2006/relationships/hyperlink" Target="https://www.pub.gov.sg/-/media/PUB/Publications/Report/PDF/annualreport2019.pdf?utm_source=chatgpt.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9.xml"/><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2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6.png"/><Relationship Id="rId1" Type="http://schemas.openxmlformats.org/officeDocument/2006/relationships/slideLayout" Target="../slideLayouts/slideLayout22.xml"/><Relationship Id="rId6" Type="http://schemas.openxmlformats.org/officeDocument/2006/relationships/image" Target="../media/image24.png"/><Relationship Id="rId11" Type="http://schemas.openxmlformats.org/officeDocument/2006/relationships/image" Target="../media/image34.png"/><Relationship Id="rId5" Type="http://schemas.openxmlformats.org/officeDocument/2006/relationships/image" Target="../media/image29.svg"/><Relationship Id="rId10" Type="http://schemas.openxmlformats.org/officeDocument/2006/relationships/image" Target="../media/image33.svg"/><Relationship Id="rId4" Type="http://schemas.openxmlformats.org/officeDocument/2006/relationships/image" Target="../media/image28.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 name="Bildplatzhalter 18" descr="Ein Bild, das Gebäude, Stadt, Schloss, Turm enthält.&#10;&#10;Automatisch generierte Beschreibung"/>
          <p:cNvPicPr/>
          <p:nvPr/>
        </p:nvPicPr>
        <p:blipFill>
          <a:blip r:embed="rId2"/>
          <a:srcRect t="460" b="460"/>
          <a:stretch/>
        </p:blipFill>
        <p:spPr>
          <a:xfrm>
            <a:off x="731880" y="1015920"/>
            <a:ext cx="10727640" cy="5255280"/>
          </a:xfrm>
          <a:prstGeom prst="rect">
            <a:avLst/>
          </a:prstGeom>
          <a:noFill/>
          <a:ln w="0">
            <a:noFill/>
          </a:ln>
        </p:spPr>
      </p:pic>
      <p:sp>
        <p:nvSpPr>
          <p:cNvPr id="305" name="PlaceHolder 1"/>
          <p:cNvSpPr>
            <a:spLocks noGrp="1"/>
          </p:cNvSpPr>
          <p:nvPr>
            <p:ph type="title"/>
          </p:nvPr>
        </p:nvSpPr>
        <p:spPr>
          <a:xfrm>
            <a:off x="0" y="2233440"/>
            <a:ext cx="6741720" cy="2918160"/>
          </a:xfrm>
          <a:prstGeom prst="rect">
            <a:avLst/>
          </a:prstGeom>
          <a:solidFill>
            <a:schemeClr val="accent1"/>
          </a:solidFill>
          <a:ln w="0">
            <a:noFill/>
          </a:ln>
        </p:spPr>
        <p:txBody>
          <a:bodyPr lIns="1080000" tIns="252000" rIns="0" bIns="0" anchor="t">
            <a:noAutofit/>
          </a:bodyPr>
          <a:lstStyle/>
          <a:p>
            <a:pPr indent="0" defTabSz="914400">
              <a:lnSpc>
                <a:spcPct val="100000"/>
              </a:lnSpc>
              <a:buNone/>
              <a:tabLst>
                <a:tab pos="0" algn="l"/>
              </a:tabLst>
            </a:pPr>
            <a:r>
              <a:rPr lang="en-US" sz="2800" b="1" strike="noStrike" spc="-1" dirty="0">
                <a:solidFill>
                  <a:schemeClr val="lt1"/>
                </a:solidFill>
                <a:latin typeface="Arial"/>
              </a:rPr>
              <a:t>Agent-Based Modeling of Public Transport Optimization under Flood Scenarios</a:t>
            </a:r>
            <a:br>
              <a:rPr sz="2800" dirty="0"/>
            </a:br>
            <a:br>
              <a:rPr sz="2800" dirty="0"/>
            </a:br>
            <a:r>
              <a:rPr lang="en-US" sz="2800" b="1" strike="noStrike" spc="-1" dirty="0">
                <a:solidFill>
                  <a:schemeClr val="lt1"/>
                </a:solidFill>
                <a:latin typeface="Arial"/>
              </a:rPr>
              <a:t>RAMP team </a:t>
            </a:r>
            <a:r>
              <a:rPr lang="en-GB" sz="4400" b="0" i="1" strike="noStrike" spc="-1" dirty="0">
                <a:solidFill>
                  <a:schemeClr val="dk1"/>
                </a:solidFill>
                <a:latin typeface="Arial"/>
              </a:rPr>
              <a:t>Resilience, ABM &amp; Multi-network Prototyping</a:t>
            </a:r>
            <a:br>
              <a:rPr sz="4400" dirty="0"/>
            </a:br>
            <a:br>
              <a:rPr sz="2800" dirty="0"/>
            </a:br>
            <a:endParaRPr lang="en-US" sz="4400" b="0" strike="noStrike" spc="-1" dirty="0">
              <a:solidFill>
                <a:schemeClr val="dk1"/>
              </a:solidFill>
              <a:latin typeface="Arial"/>
            </a:endParaRPr>
          </a:p>
        </p:txBody>
      </p:sp>
      <p:pic>
        <p:nvPicPr>
          <p:cNvPr id="306" name="Bildplatzhalter 1"/>
          <p:cNvPicPr/>
          <p:nvPr/>
        </p:nvPicPr>
        <p:blipFill>
          <a:blip r:embed="rId3"/>
          <a:stretch/>
        </p:blipFill>
        <p:spPr>
          <a:xfrm>
            <a:off x="10200240" y="6489000"/>
            <a:ext cx="1259280" cy="179280"/>
          </a:xfrm>
          <a:prstGeom prst="rect">
            <a:avLst/>
          </a:prstGeom>
          <a:noFill/>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Box 8"/>
          <p:cNvSpPr/>
          <p:nvPr/>
        </p:nvSpPr>
        <p:spPr>
          <a:xfrm>
            <a:off x="10239120" y="51840"/>
            <a:ext cx="1734840" cy="597960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95000"/>
              </a:lnSpc>
            </a:pPr>
            <a:endParaRPr lang="en-SG" sz="7060" b="0" strike="noStrike" spc="-1">
              <a:solidFill>
                <a:schemeClr val="dk1"/>
              </a:solidFill>
              <a:latin typeface="Arial"/>
            </a:endParaRPr>
          </a:p>
        </p:txBody>
      </p:sp>
      <p:sp>
        <p:nvSpPr>
          <p:cNvPr id="437" name="PlaceHolder 1"/>
          <p:cNvSpPr>
            <a:spLocks noGrp="1"/>
          </p:cNvSpPr>
          <p:nvPr>
            <p:ph/>
          </p:nvPr>
        </p:nvSpPr>
        <p:spPr>
          <a:xfrm>
            <a:off x="288000" y="384120"/>
            <a:ext cx="10032120" cy="718920"/>
          </a:xfrm>
          <a:prstGeom prst="rect">
            <a:avLst/>
          </a:prstGeom>
          <a:noFill/>
          <a:ln w="0">
            <a:noFill/>
          </a:ln>
        </p:spPr>
        <p:txBody>
          <a:bodyPr lIns="0" tIns="0" rIns="0" bIns="0" anchor="t">
            <a:noAutofit/>
          </a:bodyPr>
          <a:lstStyle/>
          <a:p>
            <a:pPr indent="0" defTabSz="914400">
              <a:lnSpc>
                <a:spcPct val="90000"/>
              </a:lnSpc>
              <a:buNone/>
              <a:tabLst>
                <a:tab pos="0" algn="l"/>
              </a:tabLst>
            </a:pPr>
            <a:r>
              <a:rPr lang="en-GB" sz="2660" b="0" strike="noStrike" spc="-1">
                <a:solidFill>
                  <a:schemeClr val="dk1"/>
                </a:solidFill>
                <a:latin typeface="Arial"/>
              </a:rPr>
              <a:t>Interdependent infrastructure </a:t>
            </a:r>
            <a:endParaRPr lang="en-US" sz="2660" b="0" strike="noStrike" spc="-1">
              <a:solidFill>
                <a:schemeClr val="dk1"/>
              </a:solidFill>
              <a:latin typeface="Arial"/>
            </a:endParaRPr>
          </a:p>
          <a:p>
            <a:pPr indent="0" defTabSz="914400">
              <a:lnSpc>
                <a:spcPct val="90000"/>
              </a:lnSpc>
              <a:buNone/>
              <a:tabLst>
                <a:tab pos="0" algn="l"/>
              </a:tabLst>
            </a:pPr>
            <a:r>
              <a:rPr lang="en-GB" sz="2660" b="0" strike="noStrike" spc="-1">
                <a:solidFill>
                  <a:schemeClr val="dk1"/>
                </a:solidFill>
                <a:latin typeface="Arial"/>
              </a:rPr>
              <a:t>flow-based simulation model</a:t>
            </a:r>
            <a:endParaRPr lang="en-US" sz="2660" b="0" strike="noStrike" spc="-1">
              <a:solidFill>
                <a:schemeClr val="dk1"/>
              </a:solidFill>
              <a:latin typeface="Arial"/>
            </a:endParaRPr>
          </a:p>
        </p:txBody>
      </p:sp>
      <p:sp>
        <p:nvSpPr>
          <p:cNvPr id="438" name="PlaceHolder 2"/>
          <p:cNvSpPr>
            <a:spLocks noGrp="1"/>
          </p:cNvSpPr>
          <p:nvPr>
            <p:ph/>
          </p:nvPr>
        </p:nvSpPr>
        <p:spPr>
          <a:xfrm>
            <a:off x="321840" y="1299960"/>
            <a:ext cx="5166000" cy="574920"/>
          </a:xfrm>
          <a:prstGeom prst="rect">
            <a:avLst/>
          </a:prstGeom>
          <a:noFill/>
          <a:ln w="0">
            <a:noFill/>
          </a:ln>
        </p:spPr>
        <p:txBody>
          <a:bodyPr lIns="0" tIns="0" rIns="0" bIns="0" anchor="ctr">
            <a:noAutofit/>
          </a:bodyPr>
          <a:lstStyle/>
          <a:p>
            <a:pPr indent="0" defTabSz="914400">
              <a:lnSpc>
                <a:spcPct val="100000"/>
              </a:lnSpc>
              <a:spcBef>
                <a:spcPts val="1066"/>
              </a:spcBef>
              <a:buNone/>
              <a:tabLst>
                <a:tab pos="0" algn="l"/>
              </a:tabLst>
            </a:pPr>
            <a:r>
              <a:rPr lang="en-GB" sz="2130" b="0" strike="noStrike" spc="-1">
                <a:solidFill>
                  <a:schemeClr val="dk1"/>
                </a:solidFill>
                <a:latin typeface="Arial"/>
              </a:rPr>
              <a:t>Hazard module</a:t>
            </a:r>
            <a:endParaRPr lang="en-US" sz="2130" b="0" strike="noStrike" spc="-1">
              <a:solidFill>
                <a:schemeClr val="dk1"/>
              </a:solidFill>
              <a:latin typeface="Arial"/>
            </a:endParaRPr>
          </a:p>
        </p:txBody>
      </p:sp>
      <p:pic>
        <p:nvPicPr>
          <p:cNvPr id="439" name="Picture 3"/>
          <p:cNvPicPr/>
          <p:nvPr/>
        </p:nvPicPr>
        <p:blipFill>
          <a:blip r:embed="rId3"/>
          <a:stretch/>
        </p:blipFill>
        <p:spPr>
          <a:xfrm>
            <a:off x="5906880" y="231480"/>
            <a:ext cx="4854240" cy="4121640"/>
          </a:xfrm>
          <a:prstGeom prst="rect">
            <a:avLst/>
          </a:prstGeom>
          <a:noFill/>
          <a:ln w="0">
            <a:noFill/>
          </a:ln>
        </p:spPr>
      </p:pic>
      <p:sp>
        <p:nvSpPr>
          <p:cNvPr id="440" name="TextBox 10"/>
          <p:cNvSpPr/>
          <p:nvPr/>
        </p:nvSpPr>
        <p:spPr>
          <a:xfrm>
            <a:off x="217440" y="2292480"/>
            <a:ext cx="4590000" cy="913680"/>
          </a:xfrm>
          <a:prstGeom prst="rect">
            <a:avLst/>
          </a:pr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a:solidFill>
                  <a:srgbClr val="FFFFFF">
                    <a:alpha val="1000"/>
                  </a:srgbClr>
                </a:solidFill>
                <a:latin typeface="Arial"/>
              </a:rPr>
              <a:t> </a:t>
            </a:r>
            <a:endParaRPr lang="en-US" sz="1800" b="0" strike="noStrike" spc="-1">
              <a:solidFill>
                <a:srgbClr val="000000"/>
              </a:solidFill>
              <a:latin typeface="Calibri"/>
            </a:endParaRPr>
          </a:p>
        </p:txBody>
      </p:sp>
      <p:sp>
        <p:nvSpPr>
          <p:cNvPr id="441" name="PlaceHolder 3"/>
          <p:cNvSpPr>
            <a:spLocks noGrp="1"/>
          </p:cNvSpPr>
          <p:nvPr>
            <p:ph/>
          </p:nvPr>
        </p:nvSpPr>
        <p:spPr>
          <a:xfrm>
            <a:off x="363600" y="1504440"/>
            <a:ext cx="5166000" cy="5014800"/>
          </a:xfrm>
          <a:prstGeom prst="rect">
            <a:avLst/>
          </a:prstGeom>
          <a:noFill/>
          <a:ln w="0">
            <a:noFill/>
          </a:ln>
        </p:spPr>
        <p:txBody>
          <a:bodyPr lIns="0" tIns="0" rIns="0" bIns="0" anchor="t">
            <a:noAutofit/>
          </a:bodyPr>
          <a:lstStyle/>
          <a:p>
            <a:pPr indent="0" defTabSz="914400">
              <a:lnSpc>
                <a:spcPct val="100000"/>
              </a:lnSpc>
              <a:spcBef>
                <a:spcPts val="1066"/>
              </a:spcBef>
              <a:buNone/>
              <a:tabLst>
                <a:tab pos="0" algn="l"/>
              </a:tabLst>
            </a:pPr>
            <a:endParaRPr lang="en-US" sz="1729" b="0" strike="noStrike" spc="-1">
              <a:solidFill>
                <a:schemeClr val="dk1"/>
              </a:solidFill>
              <a:latin typeface="Arial"/>
            </a:endParaRPr>
          </a:p>
          <a:p>
            <a:pPr marL="432000" indent="-432000" defTabSz="914400">
              <a:lnSpc>
                <a:spcPct val="100000"/>
              </a:lnSpc>
              <a:spcBef>
                <a:spcPts val="1066"/>
              </a:spcBef>
              <a:buClr>
                <a:srgbClr val="000000"/>
              </a:buClr>
              <a:buFont typeface="Arial"/>
              <a:buChar char="•"/>
              <a:tabLst>
                <a:tab pos="0" algn="l"/>
              </a:tabLst>
            </a:pPr>
            <a:r>
              <a:rPr lang="en-GB" sz="1870" b="0" strike="noStrike" spc="-1">
                <a:solidFill>
                  <a:schemeClr val="dk1"/>
                </a:solidFill>
                <a:latin typeface="Arial"/>
              </a:rPr>
              <a:t>Probabilistic Risk Assessment:</a:t>
            </a:r>
            <a:endParaRPr lang="en-US" sz="1870" b="0" strike="noStrike" spc="-1">
              <a:solidFill>
                <a:schemeClr val="dk1"/>
              </a:solidFill>
              <a:latin typeface="Arial"/>
            </a:endParaRPr>
          </a:p>
          <a:p>
            <a:pPr indent="0" defTabSz="914400">
              <a:lnSpc>
                <a:spcPct val="100000"/>
              </a:lnSpc>
              <a:spcBef>
                <a:spcPts val="1066"/>
              </a:spcBef>
              <a:buNone/>
              <a:tabLst>
                <a:tab pos="0" algn="l"/>
              </a:tabLst>
            </a:pPr>
            <a:endParaRPr lang="en-US" sz="1870" b="0" strike="noStrike" spc="-1">
              <a:solidFill>
                <a:schemeClr val="dk1"/>
              </a:solidFill>
              <a:latin typeface="Arial"/>
            </a:endParaRPr>
          </a:p>
          <a:p>
            <a:pPr indent="0" defTabSz="914400">
              <a:lnSpc>
                <a:spcPct val="100000"/>
              </a:lnSpc>
              <a:spcBef>
                <a:spcPts val="1066"/>
              </a:spcBef>
              <a:buNone/>
              <a:tabLst>
                <a:tab pos="0" algn="l"/>
              </a:tabLst>
            </a:pPr>
            <a:endParaRPr lang="en-US" sz="1870" b="0" strike="noStrike" spc="-1">
              <a:solidFill>
                <a:schemeClr val="dk1"/>
              </a:solidFill>
              <a:latin typeface="Arial"/>
            </a:endParaRPr>
          </a:p>
          <a:p>
            <a:pPr indent="0" defTabSz="914400">
              <a:lnSpc>
                <a:spcPct val="100000"/>
              </a:lnSpc>
              <a:spcBef>
                <a:spcPts val="1066"/>
              </a:spcBef>
              <a:buNone/>
              <a:tabLst>
                <a:tab pos="0" algn="l"/>
              </a:tabLst>
            </a:pPr>
            <a:endParaRPr lang="en-US" sz="1870" b="0" strike="noStrike" spc="-1">
              <a:solidFill>
                <a:schemeClr val="dk1"/>
              </a:solidFill>
              <a:latin typeface="Arial"/>
            </a:endParaRPr>
          </a:p>
          <a:p>
            <a:pPr marL="343080" lvl="1" indent="-343080" defTabSz="914400">
              <a:lnSpc>
                <a:spcPct val="100000"/>
              </a:lnSpc>
              <a:spcAft>
                <a:spcPts val="266"/>
              </a:spcAft>
              <a:buClr>
                <a:srgbClr val="000000"/>
              </a:buClr>
              <a:buFont typeface="Arial"/>
              <a:buChar char="•"/>
              <a:tabLst>
                <a:tab pos="0" algn="l"/>
              </a:tabLst>
            </a:pPr>
            <a:r>
              <a:rPr lang="en-US" sz="1600" b="0" strike="noStrike" spc="-1">
                <a:solidFill>
                  <a:schemeClr val="dk1"/>
                </a:solidFill>
                <a:latin typeface="Arial"/>
              </a:rPr>
              <a:t>P(hazard) represents the probability of the hazard itself. </a:t>
            </a:r>
            <a:r>
              <a:rPr lang="en-US" sz="1400" b="0" strike="noStrike" spc="-1">
                <a:solidFill>
                  <a:schemeClr val="dk1"/>
                </a:solidFill>
                <a:latin typeface="Arial"/>
              </a:rPr>
              <a:t>The probability of a 50-year flood event (not directly influenced by terrain elevation).</a:t>
            </a:r>
          </a:p>
          <a:p>
            <a:pPr indent="0" defTabSz="914400">
              <a:lnSpc>
                <a:spcPct val="100000"/>
              </a:lnSpc>
              <a:spcAft>
                <a:spcPts val="266"/>
              </a:spcAft>
              <a:buNone/>
              <a:tabLst>
                <a:tab pos="0" algn="l"/>
              </a:tabLst>
            </a:pPr>
            <a:endParaRPr lang="en-US" sz="1600" b="0" strike="noStrike" spc="-1">
              <a:solidFill>
                <a:schemeClr val="dk1"/>
              </a:solidFill>
              <a:latin typeface="Arial"/>
            </a:endParaRPr>
          </a:p>
          <a:p>
            <a:pPr marL="343080" lvl="1" indent="-343080" defTabSz="914400">
              <a:lnSpc>
                <a:spcPct val="100000"/>
              </a:lnSpc>
              <a:spcAft>
                <a:spcPts val="266"/>
              </a:spcAft>
              <a:buClr>
                <a:srgbClr val="000000"/>
              </a:buClr>
              <a:buFont typeface="Arial"/>
              <a:buChar char="•"/>
              <a:tabLst>
                <a:tab pos="0" algn="l"/>
              </a:tabLst>
            </a:pPr>
            <a:r>
              <a:rPr lang="en-US" sz="1600" b="0" strike="noStrike" spc="-1">
                <a:solidFill>
                  <a:schemeClr val="dk1"/>
                </a:solidFill>
                <a:latin typeface="Arial"/>
              </a:rPr>
              <a:t>P(exposure_i | hazard) is the conditional probability that component i will be exposed.</a:t>
            </a:r>
            <a:r>
              <a:rPr lang="en-US" sz="1400" b="0" strike="noStrike" spc="-1">
                <a:solidFill>
                  <a:schemeClr val="dk1"/>
                </a:solidFill>
                <a:latin typeface="Arial"/>
              </a:rPr>
              <a:t> Flood exposure is determined by elevation differences, with lower areas (from an elevation matrix) being more at risk.</a:t>
            </a:r>
          </a:p>
          <a:p>
            <a:pPr indent="0" defTabSz="914400">
              <a:lnSpc>
                <a:spcPct val="100000"/>
              </a:lnSpc>
              <a:spcAft>
                <a:spcPts val="266"/>
              </a:spcAft>
              <a:buNone/>
              <a:tabLst>
                <a:tab pos="0" algn="l"/>
              </a:tabLst>
            </a:pPr>
            <a:endParaRPr lang="en-US" sz="1600" b="0" strike="noStrike" spc="-1">
              <a:solidFill>
                <a:schemeClr val="dk1"/>
              </a:solidFill>
              <a:latin typeface="Arial"/>
            </a:endParaRPr>
          </a:p>
          <a:p>
            <a:pPr marL="343080" lvl="1" indent="-343080" defTabSz="914400">
              <a:lnSpc>
                <a:spcPct val="100000"/>
              </a:lnSpc>
              <a:spcAft>
                <a:spcPts val="266"/>
              </a:spcAft>
              <a:buClr>
                <a:srgbClr val="000000"/>
              </a:buClr>
              <a:buFont typeface="Arial"/>
              <a:buChar char="•"/>
              <a:tabLst>
                <a:tab pos="0" algn="l"/>
              </a:tabLst>
            </a:pPr>
            <a:r>
              <a:rPr lang="en-US" sz="1600" b="0" strike="noStrike" spc="-1">
                <a:solidFill>
                  <a:schemeClr val="dk1"/>
                </a:solidFill>
                <a:latin typeface="Arial"/>
              </a:rPr>
              <a:t>P(failure_i | exposure_i) is the conditional probability of failure if exposed.</a:t>
            </a:r>
            <a:r>
              <a:rPr lang="en-US" sz="1400" b="0" strike="noStrike" spc="-1">
                <a:solidFill>
                  <a:schemeClr val="dk1"/>
                </a:solidFill>
                <a:latin typeface="Arial"/>
              </a:rPr>
              <a:t> The likelihood of failure depends on infrastructure capacity.</a:t>
            </a:r>
          </a:p>
          <a:p>
            <a:pPr indent="0" defTabSz="914400">
              <a:lnSpc>
                <a:spcPct val="100000"/>
              </a:lnSpc>
              <a:spcAft>
                <a:spcPts val="266"/>
              </a:spcAft>
              <a:buNone/>
              <a:tabLst>
                <a:tab pos="0" algn="l"/>
              </a:tabLst>
            </a:pPr>
            <a:endParaRPr lang="en-US" sz="1870" b="0" strike="noStrike" spc="-1">
              <a:solidFill>
                <a:schemeClr val="dk1"/>
              </a:solidFill>
              <a:latin typeface="Arial"/>
            </a:endParaRPr>
          </a:p>
        </p:txBody>
      </p:sp>
      <p:pic>
        <p:nvPicPr>
          <p:cNvPr id="442" name="图片 4"/>
          <p:cNvPicPr/>
          <p:nvPr/>
        </p:nvPicPr>
        <p:blipFill>
          <a:blip r:embed="rId5"/>
          <a:stretch/>
        </p:blipFill>
        <p:spPr>
          <a:xfrm>
            <a:off x="5713200" y="2673000"/>
            <a:ext cx="6401520" cy="4019760"/>
          </a:xfrm>
          <a:prstGeom prst="rect">
            <a:avLst/>
          </a:prstGeom>
          <a:noFill/>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xtBox 8"/>
          <p:cNvSpPr/>
          <p:nvPr/>
        </p:nvSpPr>
        <p:spPr>
          <a:xfrm>
            <a:off x="10239120" y="51840"/>
            <a:ext cx="1734840" cy="597960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95000"/>
              </a:lnSpc>
            </a:pPr>
            <a:endParaRPr lang="en-SG" sz="7060" b="0" strike="noStrike" spc="-1">
              <a:solidFill>
                <a:schemeClr val="dk1"/>
              </a:solidFill>
              <a:latin typeface="Arial"/>
            </a:endParaRPr>
          </a:p>
        </p:txBody>
      </p:sp>
      <p:sp>
        <p:nvSpPr>
          <p:cNvPr id="444" name="PlaceHolder 1"/>
          <p:cNvSpPr>
            <a:spLocks noGrp="1"/>
          </p:cNvSpPr>
          <p:nvPr>
            <p:ph/>
          </p:nvPr>
        </p:nvSpPr>
        <p:spPr>
          <a:xfrm>
            <a:off x="288000" y="384120"/>
            <a:ext cx="10032120" cy="718920"/>
          </a:xfrm>
          <a:prstGeom prst="rect">
            <a:avLst/>
          </a:prstGeom>
          <a:noFill/>
          <a:ln w="0">
            <a:noFill/>
          </a:ln>
        </p:spPr>
        <p:txBody>
          <a:bodyPr lIns="0" tIns="0" rIns="0" bIns="0" anchor="t">
            <a:noAutofit/>
          </a:bodyPr>
          <a:lstStyle/>
          <a:p>
            <a:pPr indent="0" defTabSz="914400">
              <a:lnSpc>
                <a:spcPct val="90000"/>
              </a:lnSpc>
              <a:buNone/>
              <a:tabLst>
                <a:tab pos="0" algn="l"/>
              </a:tabLst>
            </a:pPr>
            <a:r>
              <a:rPr lang="en-GB" sz="2660" b="0" strike="noStrike" spc="-1">
                <a:solidFill>
                  <a:schemeClr val="dk1"/>
                </a:solidFill>
                <a:latin typeface="Arial"/>
              </a:rPr>
              <a:t>Interdependent infrastructure </a:t>
            </a:r>
            <a:endParaRPr lang="en-US" sz="2660" b="0" strike="noStrike" spc="-1">
              <a:solidFill>
                <a:schemeClr val="dk1"/>
              </a:solidFill>
              <a:latin typeface="Arial"/>
            </a:endParaRPr>
          </a:p>
          <a:p>
            <a:pPr indent="0" defTabSz="914400">
              <a:lnSpc>
                <a:spcPct val="90000"/>
              </a:lnSpc>
              <a:buNone/>
              <a:tabLst>
                <a:tab pos="0" algn="l"/>
              </a:tabLst>
            </a:pPr>
            <a:r>
              <a:rPr lang="en-GB" sz="2660" b="0" strike="noStrike" spc="-1">
                <a:solidFill>
                  <a:schemeClr val="dk1"/>
                </a:solidFill>
                <a:latin typeface="Arial"/>
              </a:rPr>
              <a:t>flow-based simulation model</a:t>
            </a:r>
            <a:endParaRPr lang="en-US" sz="2660" b="0" strike="noStrike" spc="-1">
              <a:solidFill>
                <a:schemeClr val="dk1"/>
              </a:solidFill>
              <a:latin typeface="Arial"/>
            </a:endParaRPr>
          </a:p>
        </p:txBody>
      </p:sp>
      <p:sp>
        <p:nvSpPr>
          <p:cNvPr id="445" name="PlaceHolder 2"/>
          <p:cNvSpPr>
            <a:spLocks noGrp="1"/>
          </p:cNvSpPr>
          <p:nvPr>
            <p:ph/>
          </p:nvPr>
        </p:nvSpPr>
        <p:spPr>
          <a:xfrm>
            <a:off x="321840" y="1299960"/>
            <a:ext cx="5166000" cy="574920"/>
          </a:xfrm>
          <a:prstGeom prst="rect">
            <a:avLst/>
          </a:prstGeom>
          <a:noFill/>
          <a:ln w="0">
            <a:noFill/>
          </a:ln>
        </p:spPr>
        <p:txBody>
          <a:bodyPr lIns="0" tIns="0" rIns="0" bIns="0" anchor="ctr">
            <a:noAutofit/>
          </a:bodyPr>
          <a:lstStyle/>
          <a:p>
            <a:pPr indent="0" defTabSz="914400">
              <a:lnSpc>
                <a:spcPct val="100000"/>
              </a:lnSpc>
              <a:spcBef>
                <a:spcPts val="1066"/>
              </a:spcBef>
              <a:buNone/>
              <a:tabLst>
                <a:tab pos="0" algn="l"/>
              </a:tabLst>
            </a:pPr>
            <a:r>
              <a:rPr lang="en-GB" sz="2130" b="0" strike="noStrike" spc="-1">
                <a:solidFill>
                  <a:schemeClr val="dk1"/>
                </a:solidFill>
                <a:latin typeface="Arial"/>
              </a:rPr>
              <a:t>Hazard module</a:t>
            </a:r>
            <a:endParaRPr lang="en-US" sz="2130" b="0" strike="noStrike" spc="-1">
              <a:solidFill>
                <a:schemeClr val="dk1"/>
              </a:solidFill>
              <a:latin typeface="Arial"/>
            </a:endParaRPr>
          </a:p>
        </p:txBody>
      </p:sp>
      <p:sp>
        <p:nvSpPr>
          <p:cNvPr id="446" name="TextBox 10"/>
          <p:cNvSpPr/>
          <p:nvPr/>
        </p:nvSpPr>
        <p:spPr>
          <a:xfrm>
            <a:off x="217440" y="2292480"/>
            <a:ext cx="4590000" cy="913680"/>
          </a:xfrm>
          <a:prstGeom prst="rect">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a:solidFill>
                  <a:srgbClr val="FFFFFF">
                    <a:alpha val="1000"/>
                  </a:srgbClr>
                </a:solidFill>
                <a:latin typeface="Arial"/>
              </a:rPr>
              <a:t> </a:t>
            </a:r>
            <a:endParaRPr lang="en-US" sz="1800" b="0" strike="noStrike" spc="-1">
              <a:solidFill>
                <a:srgbClr val="000000"/>
              </a:solidFill>
              <a:latin typeface="Calibri"/>
            </a:endParaRPr>
          </a:p>
        </p:txBody>
      </p:sp>
      <p:sp>
        <p:nvSpPr>
          <p:cNvPr id="447" name="PlaceHolder 3"/>
          <p:cNvSpPr>
            <a:spLocks noGrp="1"/>
          </p:cNvSpPr>
          <p:nvPr>
            <p:ph/>
          </p:nvPr>
        </p:nvSpPr>
        <p:spPr>
          <a:xfrm>
            <a:off x="363600" y="1504440"/>
            <a:ext cx="5166000" cy="5014800"/>
          </a:xfrm>
          <a:prstGeom prst="rect">
            <a:avLst/>
          </a:prstGeom>
          <a:noFill/>
          <a:ln w="0">
            <a:noFill/>
          </a:ln>
        </p:spPr>
        <p:txBody>
          <a:bodyPr lIns="0" tIns="0" rIns="0" bIns="0" anchor="t">
            <a:noAutofit/>
          </a:bodyPr>
          <a:lstStyle/>
          <a:p>
            <a:pPr indent="0" defTabSz="914400">
              <a:lnSpc>
                <a:spcPct val="100000"/>
              </a:lnSpc>
              <a:spcBef>
                <a:spcPts val="1066"/>
              </a:spcBef>
              <a:buNone/>
              <a:tabLst>
                <a:tab pos="0" algn="l"/>
              </a:tabLst>
            </a:pPr>
            <a:endParaRPr lang="en-US" sz="1729" b="0" strike="noStrike" spc="-1">
              <a:solidFill>
                <a:schemeClr val="dk1"/>
              </a:solidFill>
              <a:latin typeface="Arial"/>
            </a:endParaRPr>
          </a:p>
          <a:p>
            <a:pPr marL="432000" indent="-432000" defTabSz="914400">
              <a:lnSpc>
                <a:spcPct val="100000"/>
              </a:lnSpc>
              <a:spcBef>
                <a:spcPts val="1066"/>
              </a:spcBef>
              <a:buClr>
                <a:srgbClr val="000000"/>
              </a:buClr>
              <a:buFont typeface="Arial"/>
              <a:buChar char="•"/>
              <a:tabLst>
                <a:tab pos="0" algn="l"/>
              </a:tabLst>
            </a:pPr>
            <a:r>
              <a:rPr lang="en-GB" sz="1870" b="0" strike="noStrike" spc="-1">
                <a:solidFill>
                  <a:schemeClr val="dk1"/>
                </a:solidFill>
                <a:latin typeface="Arial"/>
              </a:rPr>
              <a:t>Probabilistic Risk Assessment:</a:t>
            </a:r>
            <a:endParaRPr lang="en-US" sz="1870" b="0" strike="noStrike" spc="-1">
              <a:solidFill>
                <a:schemeClr val="dk1"/>
              </a:solidFill>
              <a:latin typeface="Arial"/>
            </a:endParaRPr>
          </a:p>
          <a:p>
            <a:pPr indent="0" defTabSz="914400">
              <a:lnSpc>
                <a:spcPct val="100000"/>
              </a:lnSpc>
              <a:spcBef>
                <a:spcPts val="1066"/>
              </a:spcBef>
              <a:buNone/>
              <a:tabLst>
                <a:tab pos="0" algn="l"/>
              </a:tabLst>
            </a:pPr>
            <a:endParaRPr lang="en-US" sz="1870" b="0" strike="noStrike" spc="-1">
              <a:solidFill>
                <a:schemeClr val="dk1"/>
              </a:solidFill>
              <a:latin typeface="Arial"/>
            </a:endParaRPr>
          </a:p>
          <a:p>
            <a:pPr indent="0" defTabSz="914400">
              <a:lnSpc>
                <a:spcPct val="100000"/>
              </a:lnSpc>
              <a:spcBef>
                <a:spcPts val="1066"/>
              </a:spcBef>
              <a:buNone/>
              <a:tabLst>
                <a:tab pos="0" algn="l"/>
              </a:tabLst>
            </a:pPr>
            <a:endParaRPr lang="en-US" sz="1870" b="0" strike="noStrike" spc="-1">
              <a:solidFill>
                <a:schemeClr val="dk1"/>
              </a:solidFill>
              <a:latin typeface="Arial"/>
            </a:endParaRPr>
          </a:p>
          <a:p>
            <a:pPr indent="0" defTabSz="914400">
              <a:lnSpc>
                <a:spcPct val="100000"/>
              </a:lnSpc>
              <a:spcBef>
                <a:spcPts val="1066"/>
              </a:spcBef>
              <a:buNone/>
              <a:tabLst>
                <a:tab pos="0" algn="l"/>
              </a:tabLst>
            </a:pPr>
            <a:endParaRPr lang="en-US" sz="1870" b="0" strike="noStrike" spc="-1">
              <a:solidFill>
                <a:schemeClr val="dk1"/>
              </a:solidFill>
              <a:latin typeface="Arial"/>
            </a:endParaRPr>
          </a:p>
          <a:p>
            <a:pPr marL="343080" lvl="1" indent="-343080" defTabSz="914400">
              <a:lnSpc>
                <a:spcPct val="100000"/>
              </a:lnSpc>
              <a:spcAft>
                <a:spcPts val="266"/>
              </a:spcAft>
              <a:buClr>
                <a:srgbClr val="000000"/>
              </a:buClr>
              <a:buFont typeface="Arial"/>
              <a:buChar char="•"/>
              <a:tabLst>
                <a:tab pos="0" algn="l"/>
              </a:tabLst>
            </a:pPr>
            <a:r>
              <a:rPr lang="en-US" sz="1600" b="0" strike="noStrike" spc="-1">
                <a:solidFill>
                  <a:schemeClr val="dk1"/>
                </a:solidFill>
                <a:latin typeface="Arial"/>
              </a:rPr>
              <a:t>P(hazard) represents the probability of the hazard itself. </a:t>
            </a:r>
            <a:r>
              <a:rPr lang="en-US" sz="1400" b="0" strike="noStrike" spc="-1">
                <a:solidFill>
                  <a:schemeClr val="dk1"/>
                </a:solidFill>
                <a:latin typeface="Arial"/>
              </a:rPr>
              <a:t>The probability of a 50-year flood event (not directly influenced by terrain elevation).</a:t>
            </a:r>
          </a:p>
          <a:p>
            <a:pPr indent="0" defTabSz="914400">
              <a:lnSpc>
                <a:spcPct val="100000"/>
              </a:lnSpc>
              <a:spcAft>
                <a:spcPts val="266"/>
              </a:spcAft>
              <a:buNone/>
              <a:tabLst>
                <a:tab pos="0" algn="l"/>
              </a:tabLst>
            </a:pPr>
            <a:endParaRPr lang="en-US" sz="1600" b="0" strike="noStrike" spc="-1">
              <a:solidFill>
                <a:schemeClr val="dk1"/>
              </a:solidFill>
              <a:latin typeface="Arial"/>
            </a:endParaRPr>
          </a:p>
          <a:p>
            <a:pPr marL="343080" lvl="1" indent="-343080" defTabSz="914400">
              <a:lnSpc>
                <a:spcPct val="100000"/>
              </a:lnSpc>
              <a:spcAft>
                <a:spcPts val="266"/>
              </a:spcAft>
              <a:buClr>
                <a:srgbClr val="000000"/>
              </a:buClr>
              <a:buFont typeface="Arial"/>
              <a:buChar char="•"/>
              <a:tabLst>
                <a:tab pos="0" algn="l"/>
              </a:tabLst>
            </a:pPr>
            <a:r>
              <a:rPr lang="en-US" sz="1600" b="0" strike="noStrike" spc="-1">
                <a:solidFill>
                  <a:schemeClr val="dk1"/>
                </a:solidFill>
                <a:latin typeface="Arial"/>
              </a:rPr>
              <a:t>P(exposure_i | hazard) is the conditional probability that component i will be exposed.</a:t>
            </a:r>
            <a:r>
              <a:rPr lang="en-US" sz="1400" b="0" strike="noStrike" spc="-1">
                <a:solidFill>
                  <a:schemeClr val="dk1"/>
                </a:solidFill>
                <a:latin typeface="Arial"/>
              </a:rPr>
              <a:t> Flood exposure is determined by elevation differences, with lower areas (from an elevation matrix) being more at risk.</a:t>
            </a:r>
          </a:p>
          <a:p>
            <a:pPr indent="0" defTabSz="914400">
              <a:lnSpc>
                <a:spcPct val="100000"/>
              </a:lnSpc>
              <a:spcAft>
                <a:spcPts val="266"/>
              </a:spcAft>
              <a:buNone/>
              <a:tabLst>
                <a:tab pos="0" algn="l"/>
              </a:tabLst>
            </a:pPr>
            <a:endParaRPr lang="en-US" sz="1600" b="0" strike="noStrike" spc="-1">
              <a:solidFill>
                <a:schemeClr val="dk1"/>
              </a:solidFill>
              <a:latin typeface="Arial"/>
            </a:endParaRPr>
          </a:p>
          <a:p>
            <a:pPr marL="343080" lvl="1" indent="-343080" defTabSz="914400">
              <a:lnSpc>
                <a:spcPct val="100000"/>
              </a:lnSpc>
              <a:spcAft>
                <a:spcPts val="266"/>
              </a:spcAft>
              <a:buClr>
                <a:srgbClr val="000000"/>
              </a:buClr>
              <a:buFont typeface="Arial"/>
              <a:buChar char="•"/>
              <a:tabLst>
                <a:tab pos="0" algn="l"/>
              </a:tabLst>
            </a:pPr>
            <a:r>
              <a:rPr lang="en-US" sz="1600" b="0" strike="noStrike" spc="-1">
                <a:solidFill>
                  <a:schemeClr val="dk1"/>
                </a:solidFill>
                <a:latin typeface="Arial"/>
              </a:rPr>
              <a:t>P(failure_i | exposure_i) is the conditional probability of failure if exposed.</a:t>
            </a:r>
            <a:r>
              <a:rPr lang="en-US" sz="1400" b="0" strike="noStrike" spc="-1">
                <a:solidFill>
                  <a:schemeClr val="dk1"/>
                </a:solidFill>
                <a:latin typeface="Arial"/>
              </a:rPr>
              <a:t> The likelihood of failure depends on infrastructure capacity.</a:t>
            </a:r>
          </a:p>
          <a:p>
            <a:pPr indent="0" defTabSz="914400">
              <a:lnSpc>
                <a:spcPct val="100000"/>
              </a:lnSpc>
              <a:spcAft>
                <a:spcPts val="266"/>
              </a:spcAft>
              <a:buNone/>
              <a:tabLst>
                <a:tab pos="0" algn="l"/>
              </a:tabLst>
            </a:pPr>
            <a:endParaRPr lang="en-US" sz="1870" b="0" strike="noStrike" spc="-1">
              <a:solidFill>
                <a:schemeClr val="dk1"/>
              </a:solidFill>
              <a:latin typeface="Arial"/>
            </a:endParaRPr>
          </a:p>
        </p:txBody>
      </p:sp>
      <p:pic>
        <p:nvPicPr>
          <p:cNvPr id="448" name="Picture 2" descr="A map of water network&#10;&#10;AI-generated content may be incorrect."/>
          <p:cNvPicPr/>
          <p:nvPr/>
        </p:nvPicPr>
        <p:blipFill>
          <a:blip r:embed="rId4"/>
          <a:srcRect l="28412" t="18150" r="18639" b="35024"/>
          <a:stretch/>
        </p:blipFill>
        <p:spPr>
          <a:xfrm>
            <a:off x="6160320" y="692280"/>
            <a:ext cx="5085360" cy="4584600"/>
          </a:xfrm>
          <a:prstGeom prst="rect">
            <a:avLst/>
          </a:prstGeom>
          <a:noFill/>
          <a:ln w="0">
            <a:noFill/>
          </a:ln>
        </p:spPr>
      </p:pic>
      <p:pic>
        <p:nvPicPr>
          <p:cNvPr id="449" name="Picture 4" descr="A map of water network&#10;&#10;AI-generated content may be incorrect."/>
          <p:cNvPicPr/>
          <p:nvPr/>
        </p:nvPicPr>
        <p:blipFill>
          <a:blip r:embed="rId4"/>
          <a:srcRect l="84958" t="2188" r="1148" b="1405"/>
          <a:stretch/>
        </p:blipFill>
        <p:spPr>
          <a:xfrm>
            <a:off x="11164680" y="0"/>
            <a:ext cx="843840" cy="5969520"/>
          </a:xfrm>
          <a:prstGeom prst="rect">
            <a:avLst/>
          </a:prstGeom>
          <a:noFill/>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p:cNvSpPr>
          <p:nvPr>
            <p:ph/>
          </p:nvPr>
        </p:nvSpPr>
        <p:spPr>
          <a:xfrm>
            <a:off x="288000" y="308880"/>
            <a:ext cx="10032120" cy="718920"/>
          </a:xfrm>
          <a:prstGeom prst="rect">
            <a:avLst/>
          </a:prstGeom>
          <a:noFill/>
          <a:ln w="0">
            <a:noFill/>
          </a:ln>
        </p:spPr>
        <p:txBody>
          <a:bodyPr lIns="0" tIns="0" rIns="0" bIns="0" anchor="t">
            <a:noAutofit/>
          </a:bodyPr>
          <a:lstStyle/>
          <a:p>
            <a:pPr indent="0" defTabSz="914400">
              <a:lnSpc>
                <a:spcPct val="100000"/>
              </a:lnSpc>
              <a:buNone/>
              <a:tabLst>
                <a:tab pos="0" algn="l"/>
              </a:tabLst>
            </a:pPr>
            <a:r>
              <a:rPr lang="en-US" sz="2660" b="0" strike="noStrike" spc="-1">
                <a:solidFill>
                  <a:schemeClr val="dk1"/>
                </a:solidFill>
                <a:latin typeface="Arial"/>
              </a:rPr>
              <a:t>Damage and Recovery</a:t>
            </a:r>
          </a:p>
        </p:txBody>
      </p:sp>
      <p:pic>
        <p:nvPicPr>
          <p:cNvPr id="451" name="Picture 2"/>
          <p:cNvPicPr/>
          <p:nvPr/>
        </p:nvPicPr>
        <p:blipFill>
          <a:blip r:embed="rId2"/>
          <a:stretch/>
        </p:blipFill>
        <p:spPr>
          <a:xfrm>
            <a:off x="355680" y="1083600"/>
            <a:ext cx="11237760" cy="4690440"/>
          </a:xfrm>
          <a:prstGeom prst="rect">
            <a:avLst/>
          </a:prstGeom>
          <a:noFill/>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PlaceHolder 1"/>
          <p:cNvSpPr>
            <a:spLocks noGrp="1"/>
          </p:cNvSpPr>
          <p:nvPr>
            <p:ph/>
          </p:nvPr>
        </p:nvSpPr>
        <p:spPr>
          <a:xfrm>
            <a:off x="288000" y="308880"/>
            <a:ext cx="10032120" cy="718920"/>
          </a:xfrm>
          <a:prstGeom prst="rect">
            <a:avLst/>
          </a:prstGeom>
          <a:noFill/>
          <a:ln w="0">
            <a:noFill/>
          </a:ln>
        </p:spPr>
        <p:txBody>
          <a:bodyPr lIns="0" tIns="0" rIns="0" bIns="0" anchor="t">
            <a:noAutofit/>
          </a:bodyPr>
          <a:lstStyle/>
          <a:p>
            <a:pPr indent="0" defTabSz="914400">
              <a:lnSpc>
                <a:spcPct val="100000"/>
              </a:lnSpc>
              <a:buNone/>
              <a:tabLst>
                <a:tab pos="0" algn="l"/>
              </a:tabLst>
            </a:pPr>
            <a:r>
              <a:rPr lang="en-US" sz="2660" b="0" strike="noStrike" spc="-1">
                <a:solidFill>
                  <a:schemeClr val="dk1"/>
                </a:solidFill>
                <a:latin typeface="Arial"/>
              </a:rPr>
              <a:t>Calculation of Travel Times on Traffic Segments</a:t>
            </a:r>
          </a:p>
        </p:txBody>
      </p:sp>
      <p:sp>
        <p:nvSpPr>
          <p:cNvPr id="453" name="PlaceHolder 2"/>
          <p:cNvSpPr>
            <a:spLocks noGrp="1"/>
          </p:cNvSpPr>
          <p:nvPr>
            <p:ph/>
          </p:nvPr>
        </p:nvSpPr>
        <p:spPr>
          <a:xfrm>
            <a:off x="513000" y="1179720"/>
            <a:ext cx="10032120" cy="4655880"/>
          </a:xfrm>
          <a:prstGeom prst="rect">
            <a:avLst/>
          </a:prstGeom>
          <a:noFill/>
          <a:ln w="0">
            <a:noFill/>
          </a:ln>
        </p:spPr>
        <p:txBody>
          <a:bodyPr lIns="0" tIns="0" rIns="0" bIns="0" anchor="t">
            <a:noAutofit/>
          </a:bodyPr>
          <a:lstStyle/>
          <a:p>
            <a:pPr indent="0" defTabSz="914400">
              <a:lnSpc>
                <a:spcPct val="110000"/>
              </a:lnSpc>
              <a:spcAft>
                <a:spcPts val="799"/>
              </a:spcAft>
              <a:buNone/>
              <a:tabLst>
                <a:tab pos="0" algn="l"/>
              </a:tabLst>
            </a:pPr>
            <a:r>
              <a:rPr lang="en-US" sz="2130" b="0" strike="noStrike" spc="-1">
                <a:solidFill>
                  <a:schemeClr val="dk1"/>
                </a:solidFill>
                <a:latin typeface="Arial"/>
              </a:rPr>
              <a:t>Average Speed in Morning Peak</a:t>
            </a:r>
          </a:p>
          <a:p>
            <a:pPr marL="538200" lvl="1" indent="-271440" defTabSz="914400">
              <a:lnSpc>
                <a:spcPct val="100000"/>
              </a:lnSpc>
              <a:spcBef>
                <a:spcPts val="499"/>
              </a:spcBef>
              <a:buClr>
                <a:srgbClr val="000000"/>
              </a:buClr>
              <a:buFont typeface="Symbol" charset="2"/>
              <a:buChar char=""/>
              <a:tabLst>
                <a:tab pos="0" algn="l"/>
              </a:tabLst>
            </a:pPr>
            <a:r>
              <a:rPr lang="en-US" sz="2130" b="0" strike="noStrike" spc="-1">
                <a:solidFill>
                  <a:schemeClr val="dk1"/>
                </a:solidFill>
                <a:latin typeface="Arial"/>
              </a:rPr>
              <a:t>Collected speed data for each small road segment during morning peak hours.</a:t>
            </a:r>
          </a:p>
          <a:p>
            <a:pPr marL="538200" lvl="1" indent="-271440" defTabSz="914400">
              <a:lnSpc>
                <a:spcPct val="100000"/>
              </a:lnSpc>
              <a:spcBef>
                <a:spcPts val="499"/>
              </a:spcBef>
              <a:buClr>
                <a:srgbClr val="000000"/>
              </a:buClr>
              <a:buFont typeface="Symbol" charset="2"/>
              <a:buChar char=""/>
              <a:tabLst>
                <a:tab pos="0" algn="l"/>
              </a:tabLst>
            </a:pPr>
            <a:r>
              <a:rPr lang="en-US" sz="2130" b="0" strike="noStrike" spc="-1">
                <a:solidFill>
                  <a:schemeClr val="dk1"/>
                </a:solidFill>
                <a:latin typeface="Arial"/>
              </a:rPr>
              <a:t>Computed travel time by dividing segment length by average speed.</a:t>
            </a:r>
          </a:p>
          <a:p>
            <a:pPr indent="0" defTabSz="914400">
              <a:lnSpc>
                <a:spcPct val="100000"/>
              </a:lnSpc>
              <a:spcBef>
                <a:spcPts val="499"/>
              </a:spcBef>
              <a:buNone/>
              <a:tabLst>
                <a:tab pos="0" algn="l"/>
              </a:tabLst>
            </a:pPr>
            <a:endParaRPr lang="en-US" sz="2130" b="0" strike="noStrike" spc="-1">
              <a:solidFill>
                <a:schemeClr val="dk1"/>
              </a:solidFill>
              <a:latin typeface="Arial"/>
            </a:endParaRPr>
          </a:p>
          <a:p>
            <a:pPr indent="0" defTabSz="914400">
              <a:lnSpc>
                <a:spcPct val="110000"/>
              </a:lnSpc>
              <a:spcAft>
                <a:spcPts val="799"/>
              </a:spcAft>
              <a:buNone/>
              <a:tabLst>
                <a:tab pos="0" algn="l"/>
              </a:tabLst>
            </a:pPr>
            <a:r>
              <a:rPr lang="en-US" sz="2130" b="0" strike="noStrike" spc="-1">
                <a:solidFill>
                  <a:schemeClr val="dk1"/>
                </a:solidFill>
                <a:latin typeface="Arial"/>
              </a:rPr>
              <a:t>OD Matrix of Travel Times</a:t>
            </a:r>
          </a:p>
          <a:p>
            <a:pPr marL="538200" lvl="1" indent="-271440" defTabSz="914400">
              <a:lnSpc>
                <a:spcPct val="100000"/>
              </a:lnSpc>
              <a:spcBef>
                <a:spcPts val="499"/>
              </a:spcBef>
              <a:buClr>
                <a:srgbClr val="000000"/>
              </a:buClr>
              <a:buFont typeface="Symbol" charset="2"/>
              <a:buChar char=""/>
              <a:tabLst>
                <a:tab pos="0" algn="l"/>
              </a:tabLst>
            </a:pPr>
            <a:r>
              <a:rPr lang="en-US" sz="2130" b="0" strike="noStrike" spc="-1">
                <a:solidFill>
                  <a:schemeClr val="dk1"/>
                </a:solidFill>
                <a:latin typeface="Arial"/>
              </a:rPr>
              <a:t>Constructed an Origin-Destination (OD) matrix using the calculated travel times between key points.</a:t>
            </a:r>
          </a:p>
          <a:p>
            <a:pPr indent="0" defTabSz="914400">
              <a:lnSpc>
                <a:spcPct val="100000"/>
              </a:lnSpc>
              <a:spcBef>
                <a:spcPts val="499"/>
              </a:spcBef>
              <a:buNone/>
              <a:tabLst>
                <a:tab pos="0" algn="l"/>
              </a:tabLst>
            </a:pPr>
            <a:endParaRPr lang="en-US" sz="2130" b="0" strike="noStrike" spc="-1">
              <a:solidFill>
                <a:schemeClr val="dk1"/>
              </a:solidFill>
              <a:latin typeface="Arial"/>
            </a:endParaRPr>
          </a:p>
          <a:p>
            <a:pPr indent="0" defTabSz="914400">
              <a:lnSpc>
                <a:spcPct val="110000"/>
              </a:lnSpc>
              <a:spcAft>
                <a:spcPts val="799"/>
              </a:spcAft>
              <a:buNone/>
              <a:tabLst>
                <a:tab pos="0" algn="l"/>
              </a:tabLst>
            </a:pPr>
            <a:r>
              <a:rPr lang="en-US" sz="2130" b="0" strike="noStrike" spc="-1">
                <a:solidFill>
                  <a:schemeClr val="dk1"/>
                </a:solidFill>
                <a:latin typeface="Arial"/>
              </a:rPr>
              <a:t>Shortest Path Analysis</a:t>
            </a:r>
          </a:p>
          <a:p>
            <a:pPr marL="538200" lvl="1" indent="-271440" defTabSz="914400">
              <a:lnSpc>
                <a:spcPct val="100000"/>
              </a:lnSpc>
              <a:spcBef>
                <a:spcPts val="499"/>
              </a:spcBef>
              <a:buClr>
                <a:srgbClr val="000000"/>
              </a:buClr>
              <a:buFont typeface="Symbol" charset="2"/>
              <a:buChar char=""/>
              <a:tabLst>
                <a:tab pos="0" algn="l"/>
              </a:tabLst>
            </a:pPr>
            <a:r>
              <a:rPr lang="en-US" sz="2130" b="0" strike="noStrike" spc="-1">
                <a:solidFill>
                  <a:schemeClr val="dk1"/>
                </a:solidFill>
                <a:latin typeface="Arial"/>
              </a:rPr>
              <a:t>Applied a single-source Dijkstra algorithm, using travel time as the weight (time = weight).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Rectangle 11"/>
          <p:cNvSpPr/>
          <p:nvPr/>
        </p:nvSpPr>
        <p:spPr>
          <a:xfrm>
            <a:off x="7992360" y="5853240"/>
            <a:ext cx="4075560" cy="895320"/>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455" name="PlaceHolder 1"/>
          <p:cNvSpPr>
            <a:spLocks noGrp="1"/>
          </p:cNvSpPr>
          <p:nvPr>
            <p:ph/>
          </p:nvPr>
        </p:nvSpPr>
        <p:spPr>
          <a:xfrm>
            <a:off x="288000" y="308880"/>
            <a:ext cx="10032120" cy="718920"/>
          </a:xfrm>
          <a:prstGeom prst="rect">
            <a:avLst/>
          </a:prstGeom>
          <a:noFill/>
          <a:ln w="0">
            <a:noFill/>
          </a:ln>
        </p:spPr>
        <p:txBody>
          <a:bodyPr lIns="0" tIns="0" rIns="0" bIns="0" anchor="t">
            <a:noAutofit/>
          </a:bodyPr>
          <a:lstStyle/>
          <a:p>
            <a:pPr indent="0" defTabSz="914400">
              <a:lnSpc>
                <a:spcPct val="100000"/>
              </a:lnSpc>
              <a:buNone/>
              <a:tabLst>
                <a:tab pos="0" algn="l"/>
              </a:tabLst>
            </a:pPr>
            <a:r>
              <a:rPr lang="en-US" sz="2800" b="1" strike="noStrike" spc="-1">
                <a:solidFill>
                  <a:schemeClr val="dk1"/>
                </a:solidFill>
                <a:latin typeface="Arial"/>
              </a:rPr>
              <a:t>Recovery Agent Strategies</a:t>
            </a:r>
            <a:endParaRPr lang="en-US" sz="2800" b="0" strike="noStrike" spc="-1">
              <a:solidFill>
                <a:schemeClr val="dk1"/>
              </a:solidFill>
              <a:latin typeface="Arial"/>
            </a:endParaRPr>
          </a:p>
        </p:txBody>
      </p:sp>
      <p:sp>
        <p:nvSpPr>
          <p:cNvPr id="456" name="PlaceHolder 2"/>
          <p:cNvSpPr>
            <a:spLocks noGrp="1"/>
          </p:cNvSpPr>
          <p:nvPr>
            <p:ph/>
          </p:nvPr>
        </p:nvSpPr>
        <p:spPr>
          <a:xfrm>
            <a:off x="288000" y="4228560"/>
            <a:ext cx="6395400" cy="3978360"/>
          </a:xfrm>
          <a:prstGeom prst="rect">
            <a:avLst/>
          </a:prstGeom>
          <a:noFill/>
          <a:ln w="0">
            <a:noFill/>
          </a:ln>
        </p:spPr>
        <p:txBody>
          <a:bodyPr lIns="91440" tIns="45720" rIns="91440" bIns="45720" numCol="1" spcCol="0" anchor="ctr">
            <a:noAutofit/>
          </a:bodyPr>
          <a:lstStyle/>
          <a:p>
            <a:pPr indent="0" defTabSz="914400">
              <a:lnSpc>
                <a:spcPct val="100000"/>
              </a:lnSpc>
              <a:buNone/>
              <a:tabLst>
                <a:tab pos="0" algn="l"/>
              </a:tabLst>
            </a:pPr>
            <a:r>
              <a:rPr lang="en-US" sz="1200" b="0" strike="noStrike" spc="-1">
                <a:solidFill>
                  <a:schemeClr val="dk1"/>
                </a:solidFill>
                <a:latin typeface="Arial"/>
              </a:rPr>
              <a:t>[1] Neal, J., Schumann, G., &amp; Bates, P. D. (2012). A subgrid channel model for simulating river hydraulics and floodplain inundation. </a:t>
            </a:r>
            <a:r>
              <a:rPr lang="en-US" sz="1200" b="0" i="1" strike="noStrike" spc="-1">
                <a:solidFill>
                  <a:schemeClr val="dk1"/>
                </a:solidFill>
                <a:latin typeface="Arial"/>
              </a:rPr>
              <a:t>Water Resources Research</a:t>
            </a:r>
            <a:r>
              <a:rPr lang="en-US" sz="1200" b="0" strike="noStrike" spc="-1">
                <a:solidFill>
                  <a:schemeClr val="dk1"/>
                </a:solidFill>
                <a:latin typeface="Arial"/>
              </a:rPr>
              <a:t>, 48. </a:t>
            </a:r>
            <a:br>
              <a:rPr sz="1200"/>
            </a:br>
            <a:r>
              <a:rPr lang="en-US" sz="1200" b="0" strike="noStrike" spc="-1">
                <a:solidFill>
                  <a:schemeClr val="dk1"/>
                </a:solidFill>
                <a:latin typeface="Arial"/>
              </a:rPr>
              <a:t>[2] University of Bristol. (2014). </a:t>
            </a:r>
            <a:r>
              <a:rPr lang="en-US" sz="1200" b="0" i="1" strike="noStrike" spc="-1">
                <a:solidFill>
                  <a:schemeClr val="dk1"/>
                </a:solidFill>
                <a:latin typeface="Arial"/>
              </a:rPr>
              <a:t>LISFLOOD-FP User Manual v5.9.5</a:t>
            </a:r>
            <a:r>
              <a:rPr lang="en-US" sz="1200" b="0" strike="noStrike" spc="-1">
                <a:solidFill>
                  <a:schemeClr val="dk1"/>
                </a:solidFill>
                <a:latin typeface="Arial"/>
              </a:rPr>
              <a:t>. </a:t>
            </a:r>
          </a:p>
        </p:txBody>
      </p:sp>
      <p:sp>
        <p:nvSpPr>
          <p:cNvPr id="457" name="Rectangle 2"/>
          <p:cNvSpPr/>
          <p:nvPr/>
        </p:nvSpPr>
        <p:spPr>
          <a:xfrm>
            <a:off x="493200" y="971280"/>
            <a:ext cx="10581120" cy="4478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ctr">
            <a:spAutoFit/>
          </a:bodyPr>
          <a:lstStyle/>
          <a:p>
            <a:pPr indent="-216000" defTabSz="914400">
              <a:lnSpc>
                <a:spcPct val="100000"/>
              </a:lnSpc>
              <a:buClr>
                <a:srgbClr val="000000"/>
              </a:buClr>
              <a:buFont typeface="Symbol" charset="2"/>
              <a:buChar char=""/>
            </a:pPr>
            <a:r>
              <a:rPr lang="en-US" sz="2400" b="1" strike="noStrike" spc="-1">
                <a:solidFill>
                  <a:schemeClr val="dk1"/>
                </a:solidFill>
                <a:latin typeface="Arial"/>
              </a:rPr>
              <a:t>Nearest-First</a:t>
            </a:r>
            <a:br>
              <a:rPr sz="2400"/>
            </a:br>
            <a:r>
              <a:rPr lang="en-US" sz="2400" b="0" strike="noStrike" spc="-1">
                <a:solidFill>
                  <a:schemeClr val="dk1"/>
                </a:solidFill>
                <a:latin typeface="Arial"/>
              </a:rPr>
              <a:t>Repair the flooded link </a:t>
            </a:r>
            <a:r>
              <a:rPr lang="en-US" sz="2400" b="1" strike="noStrike" spc="-1">
                <a:solidFill>
                  <a:schemeClr val="dk1"/>
                </a:solidFill>
                <a:latin typeface="Arial"/>
              </a:rPr>
              <a:t>closest</a:t>
            </a:r>
            <a:r>
              <a:rPr lang="en-US" sz="2400" b="0" strike="noStrike" spc="-1">
                <a:solidFill>
                  <a:schemeClr val="dk1"/>
                </a:solidFill>
                <a:latin typeface="Arial"/>
              </a:rPr>
              <a:t> to crew location</a:t>
            </a:r>
            <a:endParaRPr lang="en-US" sz="2400" b="0" strike="noStrike" spc="-1">
              <a:solidFill>
                <a:srgbClr val="000000"/>
              </a:solidFill>
              <a:latin typeface="Calibri"/>
            </a:endParaRPr>
          </a:p>
          <a:p>
            <a:pPr indent="-216000" defTabSz="914400">
              <a:lnSpc>
                <a:spcPct val="100000"/>
              </a:lnSpc>
              <a:buClr>
                <a:srgbClr val="000000"/>
              </a:buClr>
              <a:buFont typeface="Symbol" charset="2"/>
              <a:buChar char=""/>
            </a:pPr>
            <a:r>
              <a:rPr lang="en-US" sz="2400" b="0" strike="noStrike" spc="-1">
                <a:solidFill>
                  <a:schemeClr val="dk1"/>
                </a:solidFill>
                <a:latin typeface="Arial"/>
              </a:rPr>
              <a:t>Very fast – Myopic, ignores global impact</a:t>
            </a:r>
            <a:endParaRPr lang="en-US" sz="2400" b="0" strike="noStrike" spc="-1">
              <a:solidFill>
                <a:srgbClr val="000000"/>
              </a:solidFill>
              <a:latin typeface="Calibri"/>
            </a:endParaRPr>
          </a:p>
          <a:p>
            <a:pPr defTabSz="914400">
              <a:lnSpc>
                <a:spcPct val="100000"/>
              </a:lnSpc>
            </a:pPr>
            <a:endParaRPr lang="en-US" sz="2400" b="0" strike="noStrike" spc="-1">
              <a:solidFill>
                <a:srgbClr val="000000"/>
              </a:solidFill>
              <a:latin typeface="Calibri"/>
            </a:endParaRPr>
          </a:p>
          <a:p>
            <a:pPr indent="-216000" defTabSz="914400">
              <a:lnSpc>
                <a:spcPct val="100000"/>
              </a:lnSpc>
              <a:buClr>
                <a:srgbClr val="000000"/>
              </a:buClr>
              <a:buFont typeface="Symbol" charset="2"/>
              <a:buChar char=""/>
            </a:pPr>
            <a:r>
              <a:rPr lang="en-US" sz="2400" b="1" strike="noStrike" spc="-1">
                <a:solidFill>
                  <a:schemeClr val="dk1"/>
                </a:solidFill>
                <a:latin typeface="Arial"/>
              </a:rPr>
              <a:t>Critical-First</a:t>
            </a:r>
            <a:br>
              <a:rPr sz="2400"/>
            </a:br>
            <a:r>
              <a:rPr lang="en-US" sz="2400" b="0" strike="noStrike" spc="-1">
                <a:solidFill>
                  <a:schemeClr val="dk1"/>
                </a:solidFill>
                <a:latin typeface="Arial"/>
              </a:rPr>
              <a:t>Repair link with highest </a:t>
            </a:r>
            <a:r>
              <a:rPr lang="en-US" sz="2400" b="1" strike="noStrike" spc="-1">
                <a:solidFill>
                  <a:schemeClr val="dk1"/>
                </a:solidFill>
                <a:latin typeface="Arial"/>
              </a:rPr>
              <a:t>Δperformance/repair time</a:t>
            </a:r>
            <a:r>
              <a:rPr lang="en-US" sz="2400" b="0" strike="noStrike" spc="-1">
                <a:solidFill>
                  <a:schemeClr val="dk1"/>
                </a:solidFill>
                <a:latin typeface="Arial"/>
              </a:rPr>
              <a:t> ratio</a:t>
            </a:r>
            <a:endParaRPr lang="en-US" sz="2400" b="0" strike="noStrike" spc="-1">
              <a:solidFill>
                <a:srgbClr val="000000"/>
              </a:solidFill>
              <a:latin typeface="Calibri"/>
            </a:endParaRPr>
          </a:p>
          <a:p>
            <a:pPr indent="-216000" defTabSz="914400">
              <a:lnSpc>
                <a:spcPct val="100000"/>
              </a:lnSpc>
              <a:buClr>
                <a:srgbClr val="000000"/>
              </a:buClr>
              <a:buFont typeface="Symbol" charset="2"/>
              <a:buChar char=""/>
            </a:pPr>
            <a:r>
              <a:rPr lang="en-US" sz="2400" b="0" strike="noStrike" spc="-1">
                <a:solidFill>
                  <a:schemeClr val="dk1"/>
                </a:solidFill>
                <a:latin typeface="Arial"/>
              </a:rPr>
              <a:t>Balances impact vs. effort – Requires weight tuning</a:t>
            </a:r>
            <a:endParaRPr lang="en-US" sz="2400" b="0" strike="noStrike" spc="-1">
              <a:solidFill>
                <a:srgbClr val="000000"/>
              </a:solidFill>
              <a:latin typeface="Calibri"/>
            </a:endParaRPr>
          </a:p>
          <a:p>
            <a:pPr defTabSz="914400">
              <a:lnSpc>
                <a:spcPct val="100000"/>
              </a:lnSpc>
            </a:pPr>
            <a:endParaRPr lang="en-US" sz="2400" b="0" strike="noStrike" spc="-1">
              <a:solidFill>
                <a:srgbClr val="000000"/>
              </a:solidFill>
              <a:latin typeface="Calibri"/>
            </a:endParaRPr>
          </a:p>
          <a:p>
            <a:pPr indent="-216000" defTabSz="914400">
              <a:lnSpc>
                <a:spcPct val="100000"/>
              </a:lnSpc>
              <a:buClr>
                <a:srgbClr val="000000"/>
              </a:buClr>
              <a:buFont typeface="Symbol" charset="2"/>
              <a:buChar char=""/>
            </a:pPr>
            <a:r>
              <a:rPr lang="en-US" sz="2400" b="1" strike="noStrike" spc="-1">
                <a:solidFill>
                  <a:schemeClr val="dk1"/>
                </a:solidFill>
                <a:latin typeface="Arial"/>
              </a:rPr>
              <a:t>Dual-Team (NN/Critical)</a:t>
            </a:r>
            <a:br>
              <a:rPr sz="2400"/>
            </a:br>
            <a:r>
              <a:rPr lang="en-US" sz="2400" b="0" strike="noStrike" spc="-1">
                <a:solidFill>
                  <a:schemeClr val="dk1"/>
                </a:solidFill>
                <a:latin typeface="Arial"/>
              </a:rPr>
              <a:t>Two crews pull tasks in parallel via priority queue</a:t>
            </a:r>
            <a:endParaRPr lang="en-US" sz="2400" b="0" strike="noStrike" spc="-1">
              <a:solidFill>
                <a:srgbClr val="000000"/>
              </a:solidFill>
              <a:latin typeface="Calibri"/>
            </a:endParaRPr>
          </a:p>
          <a:p>
            <a:pPr indent="-216000" defTabSz="914400">
              <a:lnSpc>
                <a:spcPct val="100000"/>
              </a:lnSpc>
              <a:buClr>
                <a:srgbClr val="000000"/>
              </a:buClr>
              <a:buFont typeface="Symbol" charset="2"/>
              <a:buChar char=""/>
            </a:pPr>
            <a:r>
              <a:rPr lang="en-US" sz="2400" b="0" strike="noStrike" spc="-1">
                <a:solidFill>
                  <a:schemeClr val="dk1"/>
                </a:solidFill>
                <a:latin typeface="Arial"/>
              </a:rPr>
              <a:t>Exploits concurrency – Coordination overhead, no global optimum</a:t>
            </a:r>
            <a:endParaRPr lang="en-US" sz="2400" b="0" strike="noStrike" spc="-1">
              <a:solidFill>
                <a:srgbClr val="000000"/>
              </a:solidFill>
              <a:latin typeface="Calibri"/>
            </a:endParaRPr>
          </a:p>
          <a:p>
            <a:pPr defTabSz="914400">
              <a:lnSpc>
                <a:spcPct val="100000"/>
              </a:lnSpc>
              <a:tabLst>
                <a:tab pos="0" algn="l"/>
              </a:tabLst>
            </a:pPr>
            <a:endParaRPr lang="en-US" sz="2400" b="0" strike="noStrike" spc="-1">
              <a:solidFill>
                <a:srgbClr val="000000"/>
              </a:solidFill>
              <a:latin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Rectangle 11"/>
          <p:cNvSpPr/>
          <p:nvPr/>
        </p:nvSpPr>
        <p:spPr>
          <a:xfrm>
            <a:off x="7992360" y="195840"/>
            <a:ext cx="4075560" cy="6552720"/>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459" name="PlaceHolder 1"/>
          <p:cNvSpPr>
            <a:spLocks noGrp="1"/>
          </p:cNvSpPr>
          <p:nvPr>
            <p:ph/>
          </p:nvPr>
        </p:nvSpPr>
        <p:spPr>
          <a:xfrm>
            <a:off x="295200" y="215640"/>
            <a:ext cx="10032120" cy="718920"/>
          </a:xfrm>
          <a:prstGeom prst="rect">
            <a:avLst/>
          </a:prstGeom>
          <a:noFill/>
          <a:ln w="0">
            <a:noFill/>
          </a:ln>
        </p:spPr>
        <p:txBody>
          <a:bodyPr lIns="0" tIns="0" rIns="0" bIns="0" anchor="t">
            <a:noAutofit/>
          </a:bodyPr>
          <a:lstStyle/>
          <a:p>
            <a:pPr indent="0" defTabSz="914400">
              <a:lnSpc>
                <a:spcPct val="100000"/>
              </a:lnSpc>
              <a:buNone/>
              <a:tabLst>
                <a:tab pos="0" algn="l"/>
              </a:tabLst>
            </a:pPr>
            <a:r>
              <a:rPr lang="en-US" sz="2660" b="0" strike="noStrike" spc="-1">
                <a:solidFill>
                  <a:schemeClr val="dk1"/>
                </a:solidFill>
                <a:latin typeface="Arial"/>
              </a:rPr>
              <a:t> </a:t>
            </a:r>
            <a:r>
              <a:rPr lang="en-GB" sz="2660" b="0" strike="noStrike" spc="-1">
                <a:solidFill>
                  <a:schemeClr val="dk1"/>
                </a:solidFill>
                <a:latin typeface="Arial"/>
              </a:rPr>
              <a:t>Network Resilience Layer (NRL)</a:t>
            </a:r>
            <a:endParaRPr lang="en-US" sz="2660" b="0" strike="noStrike" spc="-1">
              <a:solidFill>
                <a:schemeClr val="dk1"/>
              </a:solidFill>
              <a:latin typeface="Arial"/>
            </a:endParaRPr>
          </a:p>
          <a:p>
            <a:pPr indent="0" defTabSz="914400">
              <a:lnSpc>
                <a:spcPct val="100000"/>
              </a:lnSpc>
              <a:buNone/>
              <a:tabLst>
                <a:tab pos="0" algn="l"/>
              </a:tabLst>
            </a:pPr>
            <a:r>
              <a:rPr lang="en-US" sz="2660" b="0" strike="noStrike" spc="-1">
                <a:solidFill>
                  <a:schemeClr val="dk1"/>
                </a:solidFill>
                <a:latin typeface="Arial"/>
              </a:rPr>
              <a:t> Methodology &amp; Framework</a:t>
            </a:r>
          </a:p>
        </p:txBody>
      </p:sp>
      <p:grpSp>
        <p:nvGrpSpPr>
          <p:cNvPr id="460" name="Group 2"/>
          <p:cNvGrpSpPr/>
          <p:nvPr/>
        </p:nvGrpSpPr>
        <p:grpSpPr>
          <a:xfrm>
            <a:off x="-1443960" y="1141920"/>
            <a:ext cx="10471320" cy="4866120"/>
            <a:chOff x="-1443960" y="1141920"/>
            <a:chExt cx="10471320" cy="4866120"/>
          </a:xfrm>
        </p:grpSpPr>
        <p:pic>
          <p:nvPicPr>
            <p:cNvPr id="461" name="Picture 7"/>
            <p:cNvPicPr/>
            <p:nvPr/>
          </p:nvPicPr>
          <p:blipFill>
            <a:blip r:embed="rId2"/>
            <a:srcRect l="54357" t="14203" r="722" b="5873"/>
            <a:stretch/>
          </p:blipFill>
          <p:spPr>
            <a:xfrm>
              <a:off x="895320" y="4362480"/>
              <a:ext cx="2290320" cy="1572840"/>
            </a:xfrm>
            <a:prstGeom prst="rect">
              <a:avLst/>
            </a:prstGeom>
            <a:noFill/>
            <a:ln w="0">
              <a:noFill/>
            </a:ln>
          </p:spPr>
        </p:pic>
        <p:pic>
          <p:nvPicPr>
            <p:cNvPr id="462" name="Picture 9"/>
            <p:cNvPicPr/>
            <p:nvPr/>
          </p:nvPicPr>
          <p:blipFill>
            <a:blip r:embed="rId3"/>
            <a:srcRect t="6666"/>
            <a:stretch/>
          </p:blipFill>
          <p:spPr>
            <a:xfrm>
              <a:off x="5385960" y="3492360"/>
              <a:ext cx="3641400" cy="2515680"/>
            </a:xfrm>
            <a:prstGeom prst="rect">
              <a:avLst/>
            </a:prstGeom>
            <a:noFill/>
            <a:ln w="0">
              <a:noFill/>
            </a:ln>
          </p:spPr>
        </p:pic>
        <p:grpSp>
          <p:nvGrpSpPr>
            <p:cNvPr id="463" name="Group 10"/>
            <p:cNvGrpSpPr/>
            <p:nvPr/>
          </p:nvGrpSpPr>
          <p:grpSpPr>
            <a:xfrm>
              <a:off x="3564360" y="4382280"/>
              <a:ext cx="1193400" cy="1578240"/>
              <a:chOff x="3564360" y="4382280"/>
              <a:chExt cx="1193400" cy="1578240"/>
            </a:xfrm>
          </p:grpSpPr>
          <p:grpSp>
            <p:nvGrpSpPr>
              <p:cNvPr id="464" name="Group 2048"/>
              <p:cNvGrpSpPr/>
              <p:nvPr/>
            </p:nvGrpSpPr>
            <p:grpSpPr>
              <a:xfrm>
                <a:off x="3564360" y="5552640"/>
                <a:ext cx="1193400" cy="407880"/>
                <a:chOff x="3564360" y="5552640"/>
                <a:chExt cx="1193400" cy="407880"/>
              </a:xfrm>
            </p:grpSpPr>
            <p:pic>
              <p:nvPicPr>
                <p:cNvPr id="465" name="Graphic 2054" descr="Document with solid fill"/>
                <p:cNvPicPr/>
                <p:nvPr/>
              </p:nvPicPr>
              <p:blipFill>
                <a:blip r:embed="rId4">
                  <a:extLst>
                    <a:ext uri="{96DAC541-7B7A-43D3-8B79-37D633B846F1}">
                      <asvg:svgBlip xmlns:asvg="http://schemas.microsoft.com/office/drawing/2016/SVG/main" r:embed="rId5"/>
                    </a:ext>
                  </a:extLst>
                </a:blip>
                <a:stretch/>
              </p:blipFill>
              <p:spPr>
                <a:xfrm>
                  <a:off x="3687840" y="5582160"/>
                  <a:ext cx="291600" cy="302760"/>
                </a:xfrm>
                <a:prstGeom prst="rect">
                  <a:avLst/>
                </a:prstGeom>
                <a:noFill/>
                <a:ln w="0">
                  <a:noFill/>
                </a:ln>
              </p:spPr>
            </p:pic>
            <p:grpSp>
              <p:nvGrpSpPr>
                <p:cNvPr id="466" name="Group 2055"/>
                <p:cNvGrpSpPr/>
                <p:nvPr/>
              </p:nvGrpSpPr>
              <p:grpSpPr>
                <a:xfrm>
                  <a:off x="3564360" y="5552640"/>
                  <a:ext cx="1193400" cy="407880"/>
                  <a:chOff x="3564360" y="5552640"/>
                  <a:chExt cx="1193400" cy="407880"/>
                </a:xfrm>
              </p:grpSpPr>
              <p:sp>
                <p:nvSpPr>
                  <p:cNvPr id="467" name="Flowchart: Terminator 2056"/>
                  <p:cNvSpPr/>
                  <p:nvPr/>
                </p:nvSpPr>
                <p:spPr>
                  <a:xfrm>
                    <a:off x="3564360" y="5552640"/>
                    <a:ext cx="1164240" cy="407880"/>
                  </a:xfrm>
                  <a:prstGeom prst="flowChartTerminator">
                    <a:avLst/>
                  </a:prstGeom>
                  <a:noFill/>
                  <a:ln w="31750">
                    <a:solidFill>
                      <a:srgbClr val="0070C0"/>
                    </a:solidFill>
                    <a:prstDash val="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3200" b="0" strike="noStrike" spc="-1">
                      <a:solidFill>
                        <a:schemeClr val="lt1"/>
                      </a:solidFill>
                      <a:latin typeface="Arial"/>
                    </a:endParaRPr>
                  </a:p>
                </p:txBody>
              </p:sp>
              <p:sp>
                <p:nvSpPr>
                  <p:cNvPr id="468" name="TextBox 2057"/>
                  <p:cNvSpPr/>
                  <p:nvPr/>
                </p:nvSpPr>
                <p:spPr>
                  <a:xfrm>
                    <a:off x="3800880" y="5597280"/>
                    <a:ext cx="956880" cy="342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100" b="0" strike="noStrike" spc="-15">
                        <a:solidFill>
                          <a:schemeClr val="dk1"/>
                        </a:solidFill>
                        <a:latin typeface="Arial"/>
                      </a:rPr>
                      <a:t>Flood Hydraulics</a:t>
                    </a:r>
                    <a:endParaRPr lang="en-US" sz="1100" b="0" strike="noStrike" spc="-1">
                      <a:solidFill>
                        <a:srgbClr val="000000"/>
                      </a:solidFill>
                      <a:latin typeface="Calibri"/>
                    </a:endParaRPr>
                  </a:p>
                </p:txBody>
              </p:sp>
            </p:grpSp>
          </p:grpSp>
          <p:cxnSp>
            <p:nvCxnSpPr>
              <p:cNvPr id="469" name="Straight Arrow Connector 2050"/>
              <p:cNvCxnSpPr/>
              <p:nvPr/>
            </p:nvCxnSpPr>
            <p:spPr>
              <a:xfrm flipH="1" flipV="1">
                <a:off x="4130640" y="5284800"/>
                <a:ext cx="16560" cy="268200"/>
              </a:xfrm>
              <a:prstGeom prst="straightConnector1">
                <a:avLst/>
              </a:prstGeom>
              <a:ln w="22225">
                <a:solidFill>
                  <a:srgbClr val="000000"/>
                </a:solidFill>
                <a:round/>
                <a:tailEnd type="arrow" w="lg" len="lg"/>
              </a:ln>
            </p:spPr>
          </p:cxnSp>
          <p:grpSp>
            <p:nvGrpSpPr>
              <p:cNvPr id="470" name="Group 2051"/>
              <p:cNvGrpSpPr/>
              <p:nvPr/>
            </p:nvGrpSpPr>
            <p:grpSpPr>
              <a:xfrm>
                <a:off x="3636360" y="4382280"/>
                <a:ext cx="1019520" cy="902160"/>
                <a:chOff x="3636360" y="4382280"/>
                <a:chExt cx="1019520" cy="902160"/>
              </a:xfrm>
            </p:grpSpPr>
            <p:sp>
              <p:nvSpPr>
                <p:cNvPr id="471" name="Rectangle: Rounded Corners 2052"/>
                <p:cNvSpPr/>
                <p:nvPr/>
              </p:nvSpPr>
              <p:spPr>
                <a:xfrm>
                  <a:off x="3655080" y="4382280"/>
                  <a:ext cx="950760" cy="902160"/>
                </a:xfrm>
                <a:prstGeom prst="roundRect">
                  <a:avLst>
                    <a:gd name="adj" fmla="val 16667"/>
                  </a:avLst>
                </a:prstGeom>
                <a:noFill/>
                <a:ln w="38100">
                  <a:solidFill>
                    <a:srgbClr val="0070C0"/>
                  </a:solidFill>
                  <a:round/>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3200" b="0" strike="noStrike" spc="-1">
                    <a:solidFill>
                      <a:schemeClr val="lt1"/>
                    </a:solidFill>
                    <a:latin typeface="Arial"/>
                  </a:endParaRPr>
                </a:p>
              </p:txBody>
            </p:sp>
            <p:sp>
              <p:nvSpPr>
                <p:cNvPr id="472" name="TextBox 2053"/>
                <p:cNvSpPr/>
                <p:nvPr/>
              </p:nvSpPr>
              <p:spPr>
                <a:xfrm>
                  <a:off x="3636360" y="4669920"/>
                  <a:ext cx="1019520" cy="5299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400" b="1" strike="noStrike" spc="-15">
                      <a:solidFill>
                        <a:schemeClr val="dk1"/>
                      </a:solidFill>
                      <a:latin typeface="Arial"/>
                    </a:rPr>
                    <a:t>Hazard </a:t>
                  </a:r>
                  <a:endParaRPr lang="en-US" sz="1400" b="0" strike="noStrike" spc="-1">
                    <a:solidFill>
                      <a:srgbClr val="000000"/>
                    </a:solidFill>
                    <a:latin typeface="Calibri"/>
                  </a:endParaRPr>
                </a:p>
                <a:p>
                  <a:pPr algn="ctr" defTabSz="914400">
                    <a:lnSpc>
                      <a:spcPct val="95000"/>
                    </a:lnSpc>
                  </a:pPr>
                  <a:r>
                    <a:rPr lang="en-US" sz="1400" b="1" strike="noStrike" spc="-15">
                      <a:solidFill>
                        <a:schemeClr val="dk1"/>
                      </a:solidFill>
                      <a:latin typeface="Arial"/>
                    </a:rPr>
                    <a:t>module</a:t>
                  </a:r>
                  <a:endParaRPr lang="en-US" sz="1400" b="0" strike="noStrike" spc="-1">
                    <a:solidFill>
                      <a:srgbClr val="000000"/>
                    </a:solidFill>
                    <a:latin typeface="Calibri"/>
                  </a:endParaRPr>
                </a:p>
              </p:txBody>
            </p:sp>
          </p:grpSp>
        </p:grpSp>
        <p:pic>
          <p:nvPicPr>
            <p:cNvPr id="473" name="Picture 12"/>
            <p:cNvPicPr/>
            <p:nvPr/>
          </p:nvPicPr>
          <p:blipFill>
            <a:blip r:embed="rId6"/>
            <a:srcRect t="3989" r="9714"/>
            <a:stretch/>
          </p:blipFill>
          <p:spPr>
            <a:xfrm>
              <a:off x="1300680" y="1324440"/>
              <a:ext cx="2120400" cy="1622880"/>
            </a:xfrm>
            <a:prstGeom prst="rect">
              <a:avLst/>
            </a:prstGeom>
            <a:noFill/>
            <a:ln w="0">
              <a:noFill/>
            </a:ln>
          </p:spPr>
        </p:pic>
        <p:grpSp>
          <p:nvGrpSpPr>
            <p:cNvPr id="474" name="Group 13"/>
            <p:cNvGrpSpPr/>
            <p:nvPr/>
          </p:nvGrpSpPr>
          <p:grpSpPr>
            <a:xfrm>
              <a:off x="3424680" y="2949480"/>
              <a:ext cx="1307880" cy="1039680"/>
              <a:chOff x="3424680" y="2949480"/>
              <a:chExt cx="1307880" cy="1039680"/>
            </a:xfrm>
          </p:grpSpPr>
          <p:sp>
            <p:nvSpPr>
              <p:cNvPr id="475" name="Rectangle 62"/>
              <p:cNvSpPr/>
              <p:nvPr/>
            </p:nvSpPr>
            <p:spPr>
              <a:xfrm>
                <a:off x="3424680" y="2949480"/>
                <a:ext cx="1307880" cy="1039680"/>
              </a:xfrm>
              <a:prstGeom prst="rect">
                <a:avLst/>
              </a:prstGeom>
              <a:noFill/>
              <a:ln w="38100">
                <a:solidFill>
                  <a:srgbClr val="80808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3200" b="0" strike="noStrike" spc="-1">
                  <a:solidFill>
                    <a:schemeClr val="lt1"/>
                  </a:solidFill>
                  <a:latin typeface="Arial"/>
                </a:endParaRPr>
              </a:p>
            </p:txBody>
          </p:sp>
          <p:sp>
            <p:nvSpPr>
              <p:cNvPr id="476" name="TextBox 2047"/>
              <p:cNvSpPr/>
              <p:nvPr/>
            </p:nvSpPr>
            <p:spPr>
              <a:xfrm>
                <a:off x="3569040" y="3273120"/>
                <a:ext cx="1019520" cy="5299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400" b="1" strike="noStrike" spc="-15">
                    <a:solidFill>
                      <a:schemeClr val="dk1"/>
                    </a:solidFill>
                    <a:latin typeface="Arial"/>
                  </a:rPr>
                  <a:t>Main</a:t>
                </a:r>
                <a:r>
                  <a:rPr lang="en-US" sz="1200" b="1" strike="noStrike" spc="-15">
                    <a:solidFill>
                      <a:schemeClr val="dk1"/>
                    </a:solidFill>
                    <a:latin typeface="Arial"/>
                  </a:rPr>
                  <a:t> </a:t>
                </a:r>
                <a:r>
                  <a:rPr lang="en-US" sz="1400" b="1" strike="noStrike" spc="-15">
                    <a:solidFill>
                      <a:schemeClr val="dk1"/>
                    </a:solidFill>
                    <a:latin typeface="Arial"/>
                  </a:rPr>
                  <a:t>simulator</a:t>
                </a:r>
                <a:endParaRPr lang="en-US" sz="1400" b="0" strike="noStrike" spc="-1">
                  <a:solidFill>
                    <a:srgbClr val="000000"/>
                  </a:solidFill>
                  <a:latin typeface="Calibri"/>
                </a:endParaRPr>
              </a:p>
            </p:txBody>
          </p:sp>
        </p:grpSp>
        <p:grpSp>
          <p:nvGrpSpPr>
            <p:cNvPr id="477" name="Group 14"/>
            <p:cNvGrpSpPr/>
            <p:nvPr/>
          </p:nvGrpSpPr>
          <p:grpSpPr>
            <a:xfrm>
              <a:off x="127440" y="2432520"/>
              <a:ext cx="2444400" cy="1627920"/>
              <a:chOff x="127440" y="2432520"/>
              <a:chExt cx="2444400" cy="1627920"/>
            </a:xfrm>
          </p:grpSpPr>
          <p:grpSp>
            <p:nvGrpSpPr>
              <p:cNvPr id="478" name="Group 46"/>
              <p:cNvGrpSpPr/>
              <p:nvPr/>
            </p:nvGrpSpPr>
            <p:grpSpPr>
              <a:xfrm>
                <a:off x="127440" y="2432520"/>
                <a:ext cx="2444400" cy="1564560"/>
                <a:chOff x="127440" y="2432520"/>
                <a:chExt cx="2444400" cy="1564560"/>
              </a:xfrm>
            </p:grpSpPr>
            <p:grpSp>
              <p:nvGrpSpPr>
                <p:cNvPr id="479" name="Group 53"/>
                <p:cNvGrpSpPr/>
                <p:nvPr/>
              </p:nvGrpSpPr>
              <p:grpSpPr>
                <a:xfrm>
                  <a:off x="1311840" y="2922480"/>
                  <a:ext cx="1260000" cy="1074600"/>
                  <a:chOff x="1311840" y="2922480"/>
                  <a:chExt cx="1260000" cy="1074600"/>
                </a:xfrm>
              </p:grpSpPr>
              <p:sp>
                <p:nvSpPr>
                  <p:cNvPr id="480" name="Rectangle: Rounded Corners 60"/>
                  <p:cNvSpPr/>
                  <p:nvPr/>
                </p:nvSpPr>
                <p:spPr>
                  <a:xfrm>
                    <a:off x="1311840" y="2922480"/>
                    <a:ext cx="1260000" cy="1074600"/>
                  </a:xfrm>
                  <a:prstGeom prst="roundRect">
                    <a:avLst>
                      <a:gd name="adj" fmla="val 16667"/>
                    </a:avLst>
                  </a:prstGeom>
                  <a:noFill/>
                  <a:ln w="38100">
                    <a:solidFill>
                      <a:srgbClr val="0070C0"/>
                    </a:solidFill>
                    <a:round/>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3200" b="0" strike="noStrike" spc="-1">
                      <a:solidFill>
                        <a:schemeClr val="lt1"/>
                      </a:solidFill>
                      <a:latin typeface="Arial"/>
                    </a:endParaRPr>
                  </a:p>
                </p:txBody>
              </p:sp>
              <p:sp>
                <p:nvSpPr>
                  <p:cNvPr id="481" name="TextBox 61"/>
                  <p:cNvSpPr/>
                  <p:nvPr/>
                </p:nvSpPr>
                <p:spPr>
                  <a:xfrm>
                    <a:off x="1314360" y="3278880"/>
                    <a:ext cx="1206720" cy="597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400" b="1" strike="noStrike" spc="-15">
                        <a:solidFill>
                          <a:schemeClr val="dk1"/>
                        </a:solidFill>
                        <a:latin typeface="Arial"/>
                      </a:rPr>
                      <a:t>Infrastructure module</a:t>
                    </a:r>
                    <a:endParaRPr lang="en-US" sz="1400" b="0" strike="noStrike" spc="-1">
                      <a:solidFill>
                        <a:srgbClr val="000000"/>
                      </a:solidFill>
                      <a:latin typeface="Calibri"/>
                    </a:endParaRPr>
                  </a:p>
                </p:txBody>
              </p:sp>
            </p:grpSp>
            <p:grpSp>
              <p:nvGrpSpPr>
                <p:cNvPr id="482" name="Group 55"/>
                <p:cNvGrpSpPr/>
                <p:nvPr/>
              </p:nvGrpSpPr>
              <p:grpSpPr>
                <a:xfrm>
                  <a:off x="127440" y="2432520"/>
                  <a:ext cx="1500840" cy="407880"/>
                  <a:chOff x="127440" y="2432520"/>
                  <a:chExt cx="1500840" cy="407880"/>
                </a:xfrm>
              </p:grpSpPr>
              <p:grpSp>
                <p:nvGrpSpPr>
                  <p:cNvPr id="483" name="Group 56"/>
                  <p:cNvGrpSpPr/>
                  <p:nvPr/>
                </p:nvGrpSpPr>
                <p:grpSpPr>
                  <a:xfrm>
                    <a:off x="127440" y="2432520"/>
                    <a:ext cx="1500840" cy="407880"/>
                    <a:chOff x="127440" y="2432520"/>
                    <a:chExt cx="1500840" cy="407880"/>
                  </a:xfrm>
                </p:grpSpPr>
                <p:sp>
                  <p:nvSpPr>
                    <p:cNvPr id="484" name="Flowchart: Terminator 58"/>
                    <p:cNvSpPr/>
                    <p:nvPr/>
                  </p:nvSpPr>
                  <p:spPr>
                    <a:xfrm>
                      <a:off x="127440" y="2432520"/>
                      <a:ext cx="1307880" cy="407880"/>
                    </a:xfrm>
                    <a:prstGeom prst="flowChartTerminator">
                      <a:avLst/>
                    </a:prstGeom>
                    <a:noFill/>
                    <a:ln w="31750">
                      <a:solidFill>
                        <a:srgbClr val="00B050"/>
                      </a:solidFill>
                      <a:prstDash val="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3200" b="0" strike="noStrike" spc="-1">
                        <a:solidFill>
                          <a:schemeClr val="lt1"/>
                        </a:solidFill>
                        <a:latin typeface="Arial"/>
                      </a:endParaRPr>
                    </a:p>
                  </p:txBody>
                </p:sp>
                <p:sp>
                  <p:nvSpPr>
                    <p:cNvPr id="485" name="TextBox 59"/>
                    <p:cNvSpPr/>
                    <p:nvPr/>
                  </p:nvSpPr>
                  <p:spPr>
                    <a:xfrm>
                      <a:off x="137880" y="2496240"/>
                      <a:ext cx="1490400" cy="342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100" b="0" strike="noStrike" spc="-15">
                          <a:solidFill>
                            <a:schemeClr val="dk1"/>
                          </a:solidFill>
                          <a:latin typeface="Arial"/>
                        </a:rPr>
                        <a:t>Historical </a:t>
                      </a:r>
                      <a:endParaRPr lang="en-US" sz="1100" b="0" strike="noStrike" spc="-1">
                        <a:solidFill>
                          <a:srgbClr val="000000"/>
                        </a:solidFill>
                        <a:latin typeface="Calibri"/>
                      </a:endParaRPr>
                    </a:p>
                    <a:p>
                      <a:pPr algn="ctr" defTabSz="914400">
                        <a:lnSpc>
                          <a:spcPct val="95000"/>
                        </a:lnSpc>
                      </a:pPr>
                      <a:r>
                        <a:rPr lang="en-US" sz="1100" b="0" strike="noStrike" spc="-15">
                          <a:solidFill>
                            <a:schemeClr val="dk1"/>
                          </a:solidFill>
                          <a:latin typeface="Arial"/>
                        </a:rPr>
                        <a:t>Data</a:t>
                      </a:r>
                      <a:endParaRPr lang="en-US" sz="1100" b="0" strike="noStrike" spc="-1">
                        <a:solidFill>
                          <a:srgbClr val="000000"/>
                        </a:solidFill>
                        <a:latin typeface="Calibri"/>
                      </a:endParaRPr>
                    </a:p>
                  </p:txBody>
                </p:sp>
              </p:grpSp>
              <p:pic>
                <p:nvPicPr>
                  <p:cNvPr id="486" name="Graphic 57" descr="Database outline"/>
                  <p:cNvPicPr/>
                  <p:nvPr/>
                </p:nvPicPr>
                <p:blipFill>
                  <a:blip r:embed="rId7">
                    <a:extLst>
                      <a:ext uri="{96DAC541-7B7A-43D3-8B79-37D633B846F1}">
                        <asvg:svgBlip xmlns:asvg="http://schemas.microsoft.com/office/drawing/2016/SVG/main" r:embed="rId8"/>
                      </a:ext>
                    </a:extLst>
                  </a:blip>
                  <a:stretch/>
                </p:blipFill>
                <p:spPr>
                  <a:xfrm>
                    <a:off x="217080" y="2487240"/>
                    <a:ext cx="327600" cy="302760"/>
                  </a:xfrm>
                  <a:prstGeom prst="rect">
                    <a:avLst/>
                  </a:prstGeom>
                  <a:noFill/>
                  <a:ln w="0">
                    <a:noFill/>
                  </a:ln>
                </p:spPr>
              </p:pic>
            </p:grpSp>
          </p:grpSp>
          <p:sp>
            <p:nvSpPr>
              <p:cNvPr id="487" name="TextBox 47"/>
              <p:cNvSpPr/>
              <p:nvPr/>
            </p:nvSpPr>
            <p:spPr>
              <a:xfrm>
                <a:off x="477360" y="3030480"/>
                <a:ext cx="675720" cy="342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050" b="0" strike="noStrike" spc="-1">
                    <a:solidFill>
                      <a:schemeClr val="dk1"/>
                    </a:solidFill>
                    <a:latin typeface="Arial"/>
                  </a:rPr>
                  <a:t>Power</a:t>
                </a:r>
                <a:endParaRPr lang="en-US" sz="1050" b="0" strike="noStrike" spc="-1">
                  <a:solidFill>
                    <a:srgbClr val="000000"/>
                  </a:solidFill>
                  <a:latin typeface="Calibri"/>
                </a:endParaRPr>
              </a:p>
            </p:txBody>
          </p:sp>
          <p:sp>
            <p:nvSpPr>
              <p:cNvPr id="488" name="TextBox 48"/>
              <p:cNvSpPr/>
              <p:nvPr/>
            </p:nvSpPr>
            <p:spPr>
              <a:xfrm>
                <a:off x="502200" y="3377520"/>
                <a:ext cx="740880" cy="342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050" b="0" strike="noStrike" spc="-1">
                    <a:solidFill>
                      <a:schemeClr val="dk1"/>
                    </a:solidFill>
                    <a:latin typeface="Arial"/>
                  </a:rPr>
                  <a:t>Traffic</a:t>
                </a:r>
                <a:endParaRPr lang="en-US" sz="1050" b="0" strike="noStrike" spc="-1">
                  <a:solidFill>
                    <a:srgbClr val="000000"/>
                  </a:solidFill>
                  <a:latin typeface="Calibri"/>
                </a:endParaRPr>
              </a:p>
              <a:p>
                <a:pPr algn="ctr" defTabSz="914400">
                  <a:lnSpc>
                    <a:spcPct val="95000"/>
                  </a:lnSpc>
                </a:pPr>
                <a:r>
                  <a:rPr lang="en-US" sz="1050" b="0" strike="noStrike" spc="-1">
                    <a:solidFill>
                      <a:schemeClr val="dk1"/>
                    </a:solidFill>
                    <a:latin typeface="Arial"/>
                  </a:rPr>
                  <a:t>data</a:t>
                </a:r>
                <a:endParaRPr lang="en-US" sz="1050" b="0" strike="noStrike" spc="-1">
                  <a:solidFill>
                    <a:srgbClr val="000000"/>
                  </a:solidFill>
                  <a:latin typeface="Calibri"/>
                </a:endParaRPr>
              </a:p>
            </p:txBody>
          </p:sp>
          <p:sp>
            <p:nvSpPr>
              <p:cNvPr id="489" name="TextBox 49"/>
              <p:cNvSpPr/>
              <p:nvPr/>
            </p:nvSpPr>
            <p:spPr>
              <a:xfrm>
                <a:off x="538920" y="3717720"/>
                <a:ext cx="795960" cy="342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050" b="0" strike="noStrike" spc="-1">
                    <a:solidFill>
                      <a:schemeClr val="dk1"/>
                    </a:solidFill>
                    <a:latin typeface="Arial"/>
                  </a:rPr>
                  <a:t>Connectivity component</a:t>
                </a:r>
                <a:endParaRPr lang="en-US" sz="1050" b="0" strike="noStrike" spc="-1">
                  <a:solidFill>
                    <a:srgbClr val="000000"/>
                  </a:solidFill>
                  <a:latin typeface="Calibri"/>
                </a:endParaRPr>
              </a:p>
            </p:txBody>
          </p:sp>
          <p:pic>
            <p:nvPicPr>
              <p:cNvPr id="490" name="Graphic 50" descr="Network with solid fill"/>
              <p:cNvPicPr/>
              <p:nvPr/>
            </p:nvPicPr>
            <p:blipFill>
              <a:blip r:embed="rId9">
                <a:extLst>
                  <a:ext uri="{96DAC541-7B7A-43D3-8B79-37D633B846F1}">
                    <asvg:svgBlip xmlns:asvg="http://schemas.microsoft.com/office/drawing/2016/SVG/main" r:embed="rId10"/>
                  </a:ext>
                </a:extLst>
              </a:blip>
              <a:stretch/>
            </p:blipFill>
            <p:spPr>
              <a:xfrm>
                <a:off x="313200" y="3329640"/>
                <a:ext cx="327600" cy="302760"/>
              </a:xfrm>
              <a:prstGeom prst="rect">
                <a:avLst/>
              </a:prstGeom>
              <a:noFill/>
              <a:ln w="0">
                <a:noFill/>
              </a:ln>
            </p:spPr>
          </p:pic>
          <p:pic>
            <p:nvPicPr>
              <p:cNvPr id="491" name="Graphic 51" descr="Network outline"/>
              <p:cNvPicPr/>
              <p:nvPr/>
            </p:nvPicPr>
            <p:blipFill>
              <a:blip r:embed="rId11">
                <a:extLst>
                  <a:ext uri="{96DAC541-7B7A-43D3-8B79-37D633B846F1}">
                    <asvg:svgBlip xmlns:asvg="http://schemas.microsoft.com/office/drawing/2016/SVG/main" r:embed="rId12"/>
                  </a:ext>
                </a:extLst>
              </a:blip>
              <a:stretch/>
            </p:blipFill>
            <p:spPr>
              <a:xfrm>
                <a:off x="310680" y="2950920"/>
                <a:ext cx="327600" cy="302760"/>
              </a:xfrm>
              <a:prstGeom prst="rect">
                <a:avLst/>
              </a:prstGeom>
              <a:noFill/>
              <a:ln w="0">
                <a:noFill/>
              </a:ln>
            </p:spPr>
          </p:pic>
          <p:pic>
            <p:nvPicPr>
              <p:cNvPr id="492" name="Graphic 52" descr="Network outline"/>
              <p:cNvPicPr/>
              <p:nvPr/>
            </p:nvPicPr>
            <p:blipFill>
              <a:blip r:embed="rId11">
                <a:extLst>
                  <a:ext uri="{96DAC541-7B7A-43D3-8B79-37D633B846F1}">
                    <asvg:svgBlip xmlns:asvg="http://schemas.microsoft.com/office/drawing/2016/SVG/main" r:embed="rId12"/>
                  </a:ext>
                </a:extLst>
              </a:blip>
              <a:stretch/>
            </p:blipFill>
            <p:spPr>
              <a:xfrm>
                <a:off x="320400" y="3692880"/>
                <a:ext cx="327600" cy="302760"/>
              </a:xfrm>
              <a:prstGeom prst="rect">
                <a:avLst/>
              </a:prstGeom>
              <a:noFill/>
              <a:ln w="0">
                <a:noFill/>
              </a:ln>
            </p:spPr>
          </p:pic>
        </p:grpSp>
        <p:sp>
          <p:nvSpPr>
            <p:cNvPr id="493" name="TextBox 18"/>
            <p:cNvSpPr/>
            <p:nvPr/>
          </p:nvSpPr>
          <p:spPr>
            <a:xfrm>
              <a:off x="2477160" y="3245040"/>
              <a:ext cx="982800" cy="279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050" b="0" strike="noStrike" spc="-1">
                  <a:solidFill>
                    <a:schemeClr val="dk1"/>
                  </a:solidFill>
                  <a:latin typeface="Arial"/>
                </a:rPr>
                <a:t> Components status</a:t>
              </a:r>
              <a:endParaRPr lang="en-US" sz="1050" b="0" strike="noStrike" spc="-1">
                <a:solidFill>
                  <a:srgbClr val="000000"/>
                </a:solidFill>
                <a:latin typeface="Calibri"/>
              </a:endParaRPr>
            </a:p>
          </p:txBody>
        </p:sp>
        <p:sp>
          <p:nvSpPr>
            <p:cNvPr id="494" name="TextBox 19"/>
            <p:cNvSpPr/>
            <p:nvPr/>
          </p:nvSpPr>
          <p:spPr>
            <a:xfrm>
              <a:off x="-1443960" y="4110120"/>
              <a:ext cx="158112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95000"/>
                </a:lnSpc>
              </a:pPr>
              <a:endParaRPr lang="en-US" sz="2000" b="0" strike="noStrike" spc="-1">
                <a:solidFill>
                  <a:schemeClr val="dk1"/>
                </a:solidFill>
                <a:latin typeface="Arial"/>
              </a:endParaRPr>
            </a:p>
          </p:txBody>
        </p:sp>
        <p:cxnSp>
          <p:nvCxnSpPr>
            <p:cNvPr id="495" name="Straight Arrow Connector 20"/>
            <p:cNvCxnSpPr/>
            <p:nvPr/>
          </p:nvCxnSpPr>
          <p:spPr>
            <a:xfrm flipV="1">
              <a:off x="4130640" y="4024800"/>
              <a:ext cx="720" cy="318240"/>
            </a:xfrm>
            <a:prstGeom prst="straightConnector1">
              <a:avLst/>
            </a:prstGeom>
            <a:ln w="22225">
              <a:solidFill>
                <a:srgbClr val="000000"/>
              </a:solidFill>
              <a:round/>
              <a:tailEnd type="arrow" w="lg" len="lg"/>
            </a:ln>
          </p:spPr>
        </p:cxnSp>
        <p:sp>
          <p:nvSpPr>
            <p:cNvPr id="496" name="TextBox 21"/>
            <p:cNvSpPr/>
            <p:nvPr/>
          </p:nvSpPr>
          <p:spPr>
            <a:xfrm>
              <a:off x="3102840" y="4030560"/>
              <a:ext cx="982800" cy="316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050" b="0" strike="noStrike" spc="-1">
                  <a:solidFill>
                    <a:schemeClr val="dk1"/>
                  </a:solidFill>
                  <a:latin typeface="Arial"/>
                </a:rPr>
                <a:t> Damaged components</a:t>
              </a:r>
              <a:endParaRPr lang="en-US" sz="1050" b="0" strike="noStrike" spc="-1">
                <a:solidFill>
                  <a:srgbClr val="000000"/>
                </a:solidFill>
                <a:latin typeface="Calibri"/>
              </a:endParaRPr>
            </a:p>
          </p:txBody>
        </p:sp>
        <p:cxnSp>
          <p:nvCxnSpPr>
            <p:cNvPr id="497" name="Straight Arrow Connector 22"/>
            <p:cNvCxnSpPr/>
            <p:nvPr/>
          </p:nvCxnSpPr>
          <p:spPr>
            <a:xfrm>
              <a:off x="2589480" y="3598200"/>
              <a:ext cx="740880" cy="720"/>
            </a:xfrm>
            <a:prstGeom prst="straightConnector1">
              <a:avLst/>
            </a:prstGeom>
            <a:ln w="44450">
              <a:solidFill>
                <a:srgbClr val="00B0F0"/>
              </a:solidFill>
              <a:round/>
              <a:headEnd type="arrow" w="lg" len="med"/>
              <a:tailEnd type="arrow" w="lg" len="med"/>
            </a:ln>
          </p:spPr>
        </p:cxnSp>
        <p:sp>
          <p:nvSpPr>
            <p:cNvPr id="498" name="Arrow: Bent-Up 23"/>
            <p:cNvSpPr/>
            <p:nvPr/>
          </p:nvSpPr>
          <p:spPr>
            <a:xfrm rot="16200000">
              <a:off x="2562840" y="2805120"/>
              <a:ext cx="677520" cy="199800"/>
            </a:xfrm>
            <a:prstGeom prst="bentUpArrow">
              <a:avLst>
                <a:gd name="adj1" fmla="val 8404"/>
                <a:gd name="adj2" fmla="val 11782"/>
                <a:gd name="adj3" fmla="val 43176"/>
              </a:avLst>
            </a:prstGeom>
            <a:solidFill>
              <a:schemeClr val="tx1">
                <a:lumMod val="75000"/>
                <a:lumOff val="25000"/>
              </a:schemeClr>
            </a:solidFill>
            <a:ln w="22225" cap="rnd">
              <a:solidFill>
                <a:srgbClr val="404040"/>
              </a:solidFill>
            </a:ln>
          </p:spPr>
          <p:style>
            <a:lnRef idx="2">
              <a:schemeClr val="accent1">
                <a:shade val="15000"/>
              </a:schemeClr>
            </a:lnRef>
            <a:fillRef idx="1">
              <a:schemeClr val="accent1"/>
            </a:fillRef>
            <a:effectRef idx="0">
              <a:schemeClr val="accent1"/>
            </a:effectRef>
            <a:fontRef idx="minor"/>
          </p:style>
          <p:txBody>
            <a:bodyPr lIns="90000" tIns="-28080" rIns="90000" bIns="-28080" anchor="ctr">
              <a:noAutofit/>
            </a:bodyPr>
            <a:lstStyle/>
            <a:p>
              <a:pPr algn="ctr" defTabSz="914400">
                <a:lnSpc>
                  <a:spcPct val="100000"/>
                </a:lnSpc>
              </a:pPr>
              <a:endParaRPr lang="en-US" sz="3200" b="0" strike="noStrike" spc="-1">
                <a:solidFill>
                  <a:schemeClr val="lt1"/>
                </a:solidFill>
                <a:latin typeface="Arial"/>
              </a:endParaRPr>
            </a:p>
          </p:txBody>
        </p:sp>
        <p:sp>
          <p:nvSpPr>
            <p:cNvPr id="499" name="Arrow: Bent-Up 24"/>
            <p:cNvSpPr/>
            <p:nvPr/>
          </p:nvSpPr>
          <p:spPr>
            <a:xfrm rot="10800000">
              <a:off x="2361960" y="4184640"/>
              <a:ext cx="800640" cy="417960"/>
            </a:xfrm>
            <a:prstGeom prst="bentUpArrow">
              <a:avLst>
                <a:gd name="adj1" fmla="val 3533"/>
                <a:gd name="adj2" fmla="val 6192"/>
                <a:gd name="adj3" fmla="val 20325"/>
              </a:avLst>
            </a:prstGeom>
            <a:solidFill>
              <a:schemeClr val="tx1">
                <a:lumMod val="75000"/>
                <a:lumOff val="25000"/>
              </a:schemeClr>
            </a:solidFill>
            <a:ln w="22225" cap="rnd">
              <a:solidFill>
                <a:srgbClr val="404040"/>
              </a:solidFill>
            </a:ln>
          </p:spPr>
          <p:style>
            <a:lnRef idx="2">
              <a:schemeClr val="accent1">
                <a:shade val="15000"/>
              </a:schemeClr>
            </a:lnRef>
            <a:fillRef idx="1">
              <a:schemeClr val="accent1"/>
            </a:fillRef>
            <a:effectRef idx="0">
              <a:schemeClr val="accent1"/>
            </a:effectRef>
            <a:fontRef idx="minor"/>
          </p:style>
          <p:txBody>
            <a:bodyPr lIns="90000" tIns="-29880" rIns="90000" bIns="-29880" anchor="ctr">
              <a:noAutofit/>
            </a:bodyPr>
            <a:lstStyle/>
            <a:p>
              <a:pPr algn="ctr" defTabSz="914400">
                <a:lnSpc>
                  <a:spcPct val="100000"/>
                </a:lnSpc>
              </a:pPr>
              <a:endParaRPr lang="en-US" sz="3200" b="0" strike="noStrike" spc="-1">
                <a:solidFill>
                  <a:schemeClr val="lt1"/>
                </a:solidFill>
                <a:latin typeface="Arial"/>
              </a:endParaRPr>
            </a:p>
          </p:txBody>
        </p:sp>
        <p:sp>
          <p:nvSpPr>
            <p:cNvPr id="500" name="Arc 154"/>
            <p:cNvSpPr/>
            <p:nvPr/>
          </p:nvSpPr>
          <p:spPr>
            <a:xfrm rot="8361000" flipV="1">
              <a:off x="168120" y="3124800"/>
              <a:ext cx="537840" cy="234000"/>
            </a:xfrm>
            <a:custGeom>
              <a:avLst/>
              <a:gdLst>
                <a:gd name="textAreaLeft" fmla="*/ 0 w 537840"/>
                <a:gd name="textAreaRight" fmla="*/ 538560 w 537840"/>
                <a:gd name="textAreaTop" fmla="*/ 360 h 234000"/>
                <a:gd name="textAreaBottom" fmla="*/ 235080 h 234000"/>
              </a:gdLst>
              <a:ahLst/>
              <a:cxnLst/>
              <a:rect l="textAreaLeft" t="textAreaTop" r="textAreaRight" b="textAreaBottom"/>
              <a:pathLst>
                <a:path w="975360" h="1639152" stroke="0">
                  <a:moveTo>
                    <a:pt x="152400" y="68580"/>
                  </a:moveTo>
                  <a:cubicBezTo>
                    <a:pt x="404905" y="68580"/>
                    <a:pt x="609600" y="1047462"/>
                    <a:pt x="609600" y="1578192"/>
                  </a:cubicBezTo>
                  <a:lnTo>
                    <a:pt x="0" y="1357212"/>
                  </a:lnTo>
                  <a:lnTo>
                    <a:pt x="152400" y="68580"/>
                  </a:lnTo>
                  <a:close/>
                </a:path>
                <a:path w="975360" h="1639152" fill="none">
                  <a:moveTo>
                    <a:pt x="464820" y="0"/>
                  </a:moveTo>
                  <a:cubicBezTo>
                    <a:pt x="717325" y="0"/>
                    <a:pt x="975360" y="1108422"/>
                    <a:pt x="975360" y="1639152"/>
                  </a:cubicBezTo>
                </a:path>
              </a:pathLst>
            </a:custGeom>
            <a:noFill/>
            <a:ln w="28575">
              <a:solidFill>
                <a:srgbClr val="A6A6A6"/>
              </a:solidFill>
              <a:prstDash val="lgDash"/>
            </a:ln>
          </p:spPr>
          <p:style>
            <a:lnRef idx="1">
              <a:schemeClr val="accent1"/>
            </a:lnRef>
            <a:fillRef idx="0">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3200" b="0" strike="noStrike" spc="-1">
                <a:solidFill>
                  <a:schemeClr val="dk1"/>
                </a:solidFill>
                <a:latin typeface="Arial"/>
              </a:endParaRPr>
            </a:p>
          </p:txBody>
        </p:sp>
        <p:sp>
          <p:nvSpPr>
            <p:cNvPr id="501" name="Arc 154"/>
            <p:cNvSpPr/>
            <p:nvPr/>
          </p:nvSpPr>
          <p:spPr>
            <a:xfrm rot="8361000" flipV="1">
              <a:off x="186120" y="3501360"/>
              <a:ext cx="484200" cy="276120"/>
            </a:xfrm>
            <a:custGeom>
              <a:avLst/>
              <a:gdLst>
                <a:gd name="textAreaLeft" fmla="*/ 0 w 484200"/>
                <a:gd name="textAreaRight" fmla="*/ 484920 w 484200"/>
                <a:gd name="textAreaTop" fmla="*/ 360 h 276120"/>
                <a:gd name="textAreaBottom" fmla="*/ 277200 h 276120"/>
              </a:gdLst>
              <a:ahLst/>
              <a:cxnLst/>
              <a:rect l="textAreaLeft" t="textAreaTop" r="textAreaRight" b="textAreaBottom"/>
              <a:pathLst>
                <a:path w="975360" h="1639152" stroke="0">
                  <a:moveTo>
                    <a:pt x="152400" y="68580"/>
                  </a:moveTo>
                  <a:cubicBezTo>
                    <a:pt x="404905" y="68580"/>
                    <a:pt x="609600" y="1047462"/>
                    <a:pt x="609600" y="1578192"/>
                  </a:cubicBezTo>
                  <a:lnTo>
                    <a:pt x="0" y="1357212"/>
                  </a:lnTo>
                  <a:lnTo>
                    <a:pt x="152400" y="68580"/>
                  </a:lnTo>
                  <a:close/>
                </a:path>
                <a:path w="975360" h="1639152" fill="none">
                  <a:moveTo>
                    <a:pt x="464820" y="0"/>
                  </a:moveTo>
                  <a:cubicBezTo>
                    <a:pt x="717325" y="0"/>
                    <a:pt x="975360" y="1108422"/>
                    <a:pt x="975360" y="1639152"/>
                  </a:cubicBezTo>
                </a:path>
              </a:pathLst>
            </a:custGeom>
            <a:noFill/>
            <a:ln w="28575">
              <a:solidFill>
                <a:srgbClr val="A6A6A6"/>
              </a:solidFill>
              <a:prstDash val="lgDash"/>
            </a:ln>
          </p:spPr>
          <p:style>
            <a:lnRef idx="1">
              <a:schemeClr val="accent1"/>
            </a:lnRef>
            <a:fillRef idx="0">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3200" b="0" strike="noStrike" spc="-1">
                <a:solidFill>
                  <a:schemeClr val="dk1"/>
                </a:solidFill>
                <a:latin typeface="Arial"/>
              </a:endParaRPr>
            </a:p>
          </p:txBody>
        </p:sp>
        <p:grpSp>
          <p:nvGrpSpPr>
            <p:cNvPr id="502" name="Group 27"/>
            <p:cNvGrpSpPr/>
            <p:nvPr/>
          </p:nvGrpSpPr>
          <p:grpSpPr>
            <a:xfrm>
              <a:off x="3482640" y="1141920"/>
              <a:ext cx="1230840" cy="1767240"/>
              <a:chOff x="3482640" y="1141920"/>
              <a:chExt cx="1230840" cy="1767240"/>
            </a:xfrm>
          </p:grpSpPr>
          <p:grpSp>
            <p:nvGrpSpPr>
              <p:cNvPr id="503" name="Group 35"/>
              <p:cNvGrpSpPr/>
              <p:nvPr/>
            </p:nvGrpSpPr>
            <p:grpSpPr>
              <a:xfrm>
                <a:off x="3482640" y="1141920"/>
                <a:ext cx="1230840" cy="1767240"/>
                <a:chOff x="3482640" y="1141920"/>
                <a:chExt cx="1230840" cy="1767240"/>
              </a:xfrm>
            </p:grpSpPr>
            <p:grpSp>
              <p:nvGrpSpPr>
                <p:cNvPr id="504" name="Group 37"/>
                <p:cNvGrpSpPr/>
                <p:nvPr/>
              </p:nvGrpSpPr>
              <p:grpSpPr>
                <a:xfrm>
                  <a:off x="3482640" y="1141920"/>
                  <a:ext cx="1230840" cy="400680"/>
                  <a:chOff x="3482640" y="1141920"/>
                  <a:chExt cx="1230840" cy="400680"/>
                </a:xfrm>
              </p:grpSpPr>
              <p:pic>
                <p:nvPicPr>
                  <p:cNvPr id="505" name="Graphic 42" descr="Document with solid fill"/>
                  <p:cNvPicPr/>
                  <p:nvPr/>
                </p:nvPicPr>
                <p:blipFill>
                  <a:blip r:embed="rId4">
                    <a:extLst>
                      <a:ext uri="{96DAC541-7B7A-43D3-8B79-37D633B846F1}">
                        <asvg:svgBlip xmlns:asvg="http://schemas.microsoft.com/office/drawing/2016/SVG/main" r:embed="rId5"/>
                      </a:ext>
                    </a:extLst>
                  </a:blip>
                  <a:stretch/>
                </p:blipFill>
                <p:spPr>
                  <a:xfrm>
                    <a:off x="3631680" y="1179000"/>
                    <a:ext cx="291600" cy="297360"/>
                  </a:xfrm>
                  <a:prstGeom prst="rect">
                    <a:avLst/>
                  </a:prstGeom>
                  <a:noFill/>
                  <a:ln w="0">
                    <a:noFill/>
                  </a:ln>
                </p:spPr>
              </p:pic>
              <p:grpSp>
                <p:nvGrpSpPr>
                  <p:cNvPr id="506" name="Group 43"/>
                  <p:cNvGrpSpPr/>
                  <p:nvPr/>
                </p:nvGrpSpPr>
                <p:grpSpPr>
                  <a:xfrm>
                    <a:off x="3482640" y="1141920"/>
                    <a:ext cx="1230840" cy="400680"/>
                    <a:chOff x="3482640" y="1141920"/>
                    <a:chExt cx="1230840" cy="400680"/>
                  </a:xfrm>
                </p:grpSpPr>
                <p:sp>
                  <p:nvSpPr>
                    <p:cNvPr id="507" name="Flowchart: Terminator 44"/>
                    <p:cNvSpPr/>
                    <p:nvPr/>
                  </p:nvSpPr>
                  <p:spPr>
                    <a:xfrm>
                      <a:off x="3482640" y="1141920"/>
                      <a:ext cx="1164240" cy="400680"/>
                    </a:xfrm>
                    <a:prstGeom prst="flowChartTerminator">
                      <a:avLst/>
                    </a:prstGeom>
                    <a:noFill/>
                    <a:ln w="31750">
                      <a:solidFill>
                        <a:srgbClr val="0070C0"/>
                      </a:solidFill>
                      <a:prstDash val="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3200" b="0" strike="noStrike" spc="-1">
                        <a:solidFill>
                          <a:schemeClr val="lt1"/>
                        </a:solidFill>
                        <a:latin typeface="Arial"/>
                      </a:endParaRPr>
                    </a:p>
                  </p:txBody>
                </p:sp>
                <p:sp>
                  <p:nvSpPr>
                    <p:cNvPr id="508" name="TextBox 45"/>
                    <p:cNvSpPr/>
                    <p:nvPr/>
                  </p:nvSpPr>
                  <p:spPr>
                    <a:xfrm>
                      <a:off x="3756600" y="1175400"/>
                      <a:ext cx="956880" cy="336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100" b="0" strike="noStrike" spc="-15">
                          <a:solidFill>
                            <a:schemeClr val="dk1"/>
                          </a:solidFill>
                          <a:latin typeface="Arial"/>
                        </a:rPr>
                        <a:t>Recovery</a:t>
                      </a:r>
                      <a:endParaRPr lang="en-US" sz="1100" b="0" strike="noStrike" spc="-1">
                        <a:solidFill>
                          <a:srgbClr val="000000"/>
                        </a:solidFill>
                        <a:latin typeface="Calibri"/>
                      </a:endParaRPr>
                    </a:p>
                    <a:p>
                      <a:pPr algn="ctr" defTabSz="914400">
                        <a:lnSpc>
                          <a:spcPct val="95000"/>
                        </a:lnSpc>
                      </a:pPr>
                      <a:r>
                        <a:rPr lang="en-US" sz="1100" b="0" strike="noStrike" spc="-15">
                          <a:solidFill>
                            <a:schemeClr val="dk1"/>
                          </a:solidFill>
                          <a:latin typeface="Arial"/>
                        </a:rPr>
                        <a:t>Strategies</a:t>
                      </a:r>
                      <a:endParaRPr lang="en-US" sz="1100" b="0" strike="noStrike" spc="-1">
                        <a:solidFill>
                          <a:srgbClr val="000000"/>
                        </a:solidFill>
                        <a:latin typeface="Calibri"/>
                      </a:endParaRPr>
                    </a:p>
                  </p:txBody>
                </p:sp>
              </p:grpSp>
            </p:grpSp>
            <p:cxnSp>
              <p:nvCxnSpPr>
                <p:cNvPr id="509" name="Straight Arrow Connector 38"/>
                <p:cNvCxnSpPr/>
                <p:nvPr/>
              </p:nvCxnSpPr>
              <p:spPr>
                <a:xfrm>
                  <a:off x="4078800" y="2642760"/>
                  <a:ext cx="8280" cy="266760"/>
                </a:xfrm>
                <a:prstGeom prst="straightConnector1">
                  <a:avLst/>
                </a:prstGeom>
                <a:ln w="22225">
                  <a:solidFill>
                    <a:srgbClr val="000000"/>
                  </a:solidFill>
                  <a:round/>
                  <a:tailEnd type="arrow" w="lg" len="lg"/>
                </a:ln>
              </p:spPr>
            </p:cxnSp>
            <p:grpSp>
              <p:nvGrpSpPr>
                <p:cNvPr id="510" name="Group 39"/>
                <p:cNvGrpSpPr/>
                <p:nvPr/>
              </p:nvGrpSpPr>
              <p:grpSpPr>
                <a:xfrm>
                  <a:off x="3564360" y="1731960"/>
                  <a:ext cx="1019520" cy="885960"/>
                  <a:chOff x="3564360" y="1731960"/>
                  <a:chExt cx="1019520" cy="885960"/>
                </a:xfrm>
              </p:grpSpPr>
              <p:sp>
                <p:nvSpPr>
                  <p:cNvPr id="511" name="Rectangle: Rounded Corners 40"/>
                  <p:cNvSpPr/>
                  <p:nvPr/>
                </p:nvSpPr>
                <p:spPr>
                  <a:xfrm>
                    <a:off x="3638160" y="1731960"/>
                    <a:ext cx="881640" cy="885960"/>
                  </a:xfrm>
                  <a:prstGeom prst="roundRect">
                    <a:avLst>
                      <a:gd name="adj" fmla="val 16667"/>
                    </a:avLst>
                  </a:prstGeom>
                  <a:noFill/>
                  <a:ln w="38100">
                    <a:solidFill>
                      <a:srgbClr val="0070C0"/>
                    </a:solidFill>
                    <a:round/>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3200" b="0" strike="noStrike" spc="-1">
                      <a:solidFill>
                        <a:schemeClr val="lt1"/>
                      </a:solidFill>
                      <a:latin typeface="Arial"/>
                    </a:endParaRPr>
                  </a:p>
                </p:txBody>
              </p:sp>
              <p:sp>
                <p:nvSpPr>
                  <p:cNvPr id="512" name="TextBox 41"/>
                  <p:cNvSpPr/>
                  <p:nvPr/>
                </p:nvSpPr>
                <p:spPr>
                  <a:xfrm>
                    <a:off x="3564360" y="1990800"/>
                    <a:ext cx="1019520" cy="520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400" b="1" strike="noStrike" spc="-15">
                        <a:solidFill>
                          <a:schemeClr val="dk1"/>
                        </a:solidFill>
                        <a:latin typeface="Arial"/>
                      </a:rPr>
                      <a:t>Recovery </a:t>
                    </a:r>
                    <a:endParaRPr lang="en-US" sz="1400" b="0" strike="noStrike" spc="-1">
                      <a:solidFill>
                        <a:srgbClr val="000000"/>
                      </a:solidFill>
                      <a:latin typeface="Calibri"/>
                    </a:endParaRPr>
                  </a:p>
                  <a:p>
                    <a:pPr algn="ctr" defTabSz="914400">
                      <a:lnSpc>
                        <a:spcPct val="95000"/>
                      </a:lnSpc>
                    </a:pPr>
                    <a:r>
                      <a:rPr lang="en-US" sz="1400" b="1" strike="noStrike" spc="-15">
                        <a:solidFill>
                          <a:schemeClr val="dk1"/>
                        </a:solidFill>
                        <a:latin typeface="Arial"/>
                      </a:rPr>
                      <a:t>module</a:t>
                    </a:r>
                    <a:endParaRPr lang="en-US" sz="1400" b="0" strike="noStrike" spc="-1">
                      <a:solidFill>
                        <a:srgbClr val="000000"/>
                      </a:solidFill>
                      <a:latin typeface="Calibri"/>
                    </a:endParaRPr>
                  </a:p>
                </p:txBody>
              </p:sp>
            </p:grpSp>
          </p:grpSp>
          <p:cxnSp>
            <p:nvCxnSpPr>
              <p:cNvPr id="513" name="Straight Arrow Connector 36"/>
              <p:cNvCxnSpPr/>
              <p:nvPr/>
            </p:nvCxnSpPr>
            <p:spPr>
              <a:xfrm>
                <a:off x="4064760" y="1575360"/>
                <a:ext cx="720" cy="146520"/>
              </a:xfrm>
              <a:prstGeom prst="straightConnector1">
                <a:avLst/>
              </a:prstGeom>
              <a:ln w="22225">
                <a:solidFill>
                  <a:srgbClr val="000000"/>
                </a:solidFill>
                <a:round/>
                <a:tailEnd type="arrow" w="lg" len="lg"/>
              </a:ln>
            </p:spPr>
          </p:cxnSp>
        </p:grpSp>
        <p:pic>
          <p:nvPicPr>
            <p:cNvPr id="514" name="Picture 28"/>
            <p:cNvPicPr/>
            <p:nvPr/>
          </p:nvPicPr>
          <p:blipFill>
            <a:blip r:embed="rId13"/>
            <a:stretch/>
          </p:blipFill>
          <p:spPr>
            <a:xfrm>
              <a:off x="5355000" y="1358280"/>
              <a:ext cx="3081960" cy="1796760"/>
            </a:xfrm>
            <a:prstGeom prst="rect">
              <a:avLst/>
            </a:prstGeom>
            <a:noFill/>
            <a:ln w="0">
              <a:noFill/>
            </a:ln>
          </p:spPr>
        </p:pic>
        <p:sp>
          <p:nvSpPr>
            <p:cNvPr id="515" name="TextBox 29"/>
            <p:cNvSpPr/>
            <p:nvPr/>
          </p:nvSpPr>
          <p:spPr>
            <a:xfrm>
              <a:off x="4012920" y="2673360"/>
              <a:ext cx="982800" cy="316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050" b="0" strike="noStrike" spc="-1">
                  <a:solidFill>
                    <a:schemeClr val="dk1"/>
                  </a:solidFill>
                  <a:latin typeface="Arial"/>
                </a:rPr>
                <a:t> Sequence</a:t>
              </a:r>
              <a:endParaRPr lang="en-US" sz="1050" b="0" strike="noStrike" spc="-1">
                <a:solidFill>
                  <a:srgbClr val="000000"/>
                </a:solidFill>
                <a:latin typeface="Calibri"/>
              </a:endParaRPr>
            </a:p>
          </p:txBody>
        </p:sp>
        <p:sp>
          <p:nvSpPr>
            <p:cNvPr id="516" name="TextBox 30"/>
            <p:cNvSpPr/>
            <p:nvPr/>
          </p:nvSpPr>
          <p:spPr>
            <a:xfrm>
              <a:off x="4445640" y="1855440"/>
              <a:ext cx="982800" cy="316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050" b="0" strike="noStrike" spc="-1">
                  <a:solidFill>
                    <a:schemeClr val="dk1"/>
                  </a:solidFill>
                  <a:latin typeface="Arial"/>
                </a:rPr>
                <a:t> Phase </a:t>
              </a:r>
              <a:endParaRPr lang="en-US" sz="1050" b="0" strike="noStrike" spc="-1">
                <a:solidFill>
                  <a:srgbClr val="000000"/>
                </a:solidFill>
                <a:latin typeface="Calibri"/>
              </a:endParaRPr>
            </a:p>
            <a:p>
              <a:pPr algn="ctr" defTabSz="914400">
                <a:lnSpc>
                  <a:spcPct val="95000"/>
                </a:lnSpc>
              </a:pPr>
              <a:r>
                <a:rPr lang="en-US" sz="1050" b="0" strike="noStrike" spc="-1">
                  <a:solidFill>
                    <a:schemeClr val="dk1"/>
                  </a:solidFill>
                  <a:latin typeface="Arial"/>
                </a:rPr>
                <a:t>update</a:t>
              </a:r>
              <a:endParaRPr lang="en-US" sz="1050" b="0" strike="noStrike" spc="-1">
                <a:solidFill>
                  <a:srgbClr val="000000"/>
                </a:solidFill>
                <a:latin typeface="Calibri"/>
              </a:endParaRPr>
            </a:p>
          </p:txBody>
        </p:sp>
        <p:cxnSp>
          <p:nvCxnSpPr>
            <p:cNvPr id="517" name="Straight Arrow Connector 31"/>
            <p:cNvCxnSpPr/>
            <p:nvPr/>
          </p:nvCxnSpPr>
          <p:spPr>
            <a:xfrm>
              <a:off x="4584240" y="2251080"/>
              <a:ext cx="740520" cy="720"/>
            </a:xfrm>
            <a:prstGeom prst="straightConnector1">
              <a:avLst/>
            </a:prstGeom>
            <a:ln w="22225">
              <a:solidFill>
                <a:srgbClr val="000000"/>
              </a:solidFill>
              <a:round/>
              <a:tailEnd type="arrow" w="lg" len="lg"/>
            </a:ln>
          </p:spPr>
        </p:cxnSp>
        <p:sp>
          <p:nvSpPr>
            <p:cNvPr id="518" name="Arrow: Bent-Up 32"/>
            <p:cNvSpPr/>
            <p:nvPr/>
          </p:nvSpPr>
          <p:spPr>
            <a:xfrm>
              <a:off x="4771800" y="3043800"/>
              <a:ext cx="1220040" cy="248400"/>
            </a:xfrm>
            <a:prstGeom prst="bentUpArrow">
              <a:avLst>
                <a:gd name="adj1" fmla="val 3533"/>
                <a:gd name="adj2" fmla="val 6192"/>
                <a:gd name="adj3" fmla="val 20325"/>
              </a:avLst>
            </a:prstGeom>
            <a:solidFill>
              <a:schemeClr val="tx1">
                <a:lumMod val="75000"/>
                <a:lumOff val="25000"/>
              </a:schemeClr>
            </a:solidFill>
            <a:ln w="22225" cap="rnd">
              <a:solidFill>
                <a:srgbClr val="404040"/>
              </a:solidFill>
            </a:ln>
          </p:spPr>
          <p:style>
            <a:lnRef idx="2">
              <a:schemeClr val="accent1">
                <a:shade val="15000"/>
              </a:schemeClr>
            </a:lnRef>
            <a:fillRef idx="1">
              <a:schemeClr val="accent1"/>
            </a:fillRef>
            <a:effectRef idx="0">
              <a:schemeClr val="accent1"/>
            </a:effectRef>
            <a:fontRef idx="minor"/>
          </p:style>
          <p:txBody>
            <a:bodyPr lIns="90000" tIns="-36000" rIns="90000" bIns="-36000" anchor="ctr">
              <a:noAutofit/>
            </a:bodyPr>
            <a:lstStyle/>
            <a:p>
              <a:pPr algn="ctr" defTabSz="914400">
                <a:lnSpc>
                  <a:spcPct val="100000"/>
                </a:lnSpc>
              </a:pPr>
              <a:endParaRPr lang="en-US" sz="3200" b="0" strike="noStrike" spc="-1">
                <a:solidFill>
                  <a:schemeClr val="lt1"/>
                </a:solidFill>
                <a:latin typeface="Arial"/>
              </a:endParaRPr>
            </a:p>
          </p:txBody>
        </p:sp>
        <p:sp>
          <p:nvSpPr>
            <p:cNvPr id="519" name="Arrow: Bent-Up 33"/>
            <p:cNvSpPr/>
            <p:nvPr/>
          </p:nvSpPr>
          <p:spPr>
            <a:xfrm flipV="1">
              <a:off x="4768200" y="3339360"/>
              <a:ext cx="955440" cy="198720"/>
            </a:xfrm>
            <a:prstGeom prst="bentUpArrow">
              <a:avLst>
                <a:gd name="adj1" fmla="val 3533"/>
                <a:gd name="adj2" fmla="val 6192"/>
                <a:gd name="adj3" fmla="val 32215"/>
              </a:avLst>
            </a:prstGeom>
            <a:solidFill>
              <a:schemeClr val="tx1">
                <a:lumMod val="75000"/>
                <a:lumOff val="25000"/>
              </a:schemeClr>
            </a:solidFill>
            <a:ln w="22225" cap="rnd">
              <a:solidFill>
                <a:srgbClr val="404040"/>
              </a:solidFill>
            </a:ln>
          </p:spPr>
          <p:style>
            <a:lnRef idx="2">
              <a:schemeClr val="accent1">
                <a:shade val="15000"/>
              </a:schemeClr>
            </a:lnRef>
            <a:fillRef idx="1">
              <a:schemeClr val="accent1"/>
            </a:fillRef>
            <a:effectRef idx="0">
              <a:schemeClr val="accent1"/>
            </a:effectRef>
            <a:fontRef idx="minor"/>
          </p:style>
          <p:txBody>
            <a:bodyPr lIns="90000" tIns="-37800" rIns="90000" bIns="-37800" anchor="ctr">
              <a:noAutofit/>
            </a:bodyPr>
            <a:lstStyle/>
            <a:p>
              <a:pPr algn="ctr" defTabSz="914400">
                <a:lnSpc>
                  <a:spcPct val="100000"/>
                </a:lnSpc>
              </a:pPr>
              <a:endParaRPr lang="en-US" sz="3200" b="0" strike="noStrike" spc="-1">
                <a:solidFill>
                  <a:schemeClr val="lt1"/>
                </a:solidFill>
                <a:latin typeface="Arial"/>
              </a:endParaRPr>
            </a:p>
          </p:txBody>
        </p:sp>
        <p:sp>
          <p:nvSpPr>
            <p:cNvPr id="520" name="TextBox 34"/>
            <p:cNvSpPr/>
            <p:nvPr/>
          </p:nvSpPr>
          <p:spPr>
            <a:xfrm>
              <a:off x="4705920" y="3355920"/>
              <a:ext cx="982800" cy="316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050" b="0" strike="noStrike" spc="-1">
                  <a:solidFill>
                    <a:schemeClr val="dk1"/>
                  </a:solidFill>
                  <a:latin typeface="Arial"/>
                </a:rPr>
                <a:t> Performance matrix</a:t>
              </a:r>
              <a:endParaRPr lang="en-US" sz="1050" b="0" strike="noStrike" spc="-1">
                <a:solidFill>
                  <a:srgbClr val="000000"/>
                </a:solidFill>
                <a:latin typeface="Calibri"/>
              </a:endParaRPr>
            </a:p>
          </p:txBody>
        </p:sp>
      </p:grpSp>
      <p:sp>
        <p:nvSpPr>
          <p:cNvPr id="521" name="PlaceHolder 2"/>
          <p:cNvSpPr>
            <a:spLocks noGrp="1"/>
          </p:cNvSpPr>
          <p:nvPr>
            <p:ph/>
          </p:nvPr>
        </p:nvSpPr>
        <p:spPr>
          <a:xfrm>
            <a:off x="295200" y="6054120"/>
            <a:ext cx="5663520" cy="520920"/>
          </a:xfrm>
          <a:prstGeom prst="rect">
            <a:avLst/>
          </a:prstGeom>
          <a:noFill/>
          <a:ln w="0">
            <a:noFill/>
          </a:ln>
        </p:spPr>
        <p:txBody>
          <a:bodyPr lIns="0" tIns="0" rIns="0" bIns="0" anchor="b">
            <a:noAutofit/>
          </a:bodyPr>
          <a:lstStyle/>
          <a:p>
            <a:pPr indent="0">
              <a:lnSpc>
                <a:spcPct val="90000"/>
              </a:lnSpc>
              <a:spcBef>
                <a:spcPts val="1417"/>
              </a:spcBef>
              <a:buNone/>
            </a:pPr>
            <a:endParaRPr lang="en-US" sz="1800" b="0" strike="noStrike" spc="-1">
              <a:solidFill>
                <a:schemeClr val="dk1"/>
              </a:solidFill>
              <a:latin typeface="Arial"/>
            </a:endParaRPr>
          </a:p>
        </p:txBody>
      </p:sp>
      <p:sp>
        <p:nvSpPr>
          <p:cNvPr id="522" name="TextBox 2069"/>
          <p:cNvSpPr/>
          <p:nvPr/>
        </p:nvSpPr>
        <p:spPr>
          <a:xfrm>
            <a:off x="9166680" y="909000"/>
            <a:ext cx="2987280" cy="502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indent="-216000" defTabSz="914400">
              <a:lnSpc>
                <a:spcPct val="100000"/>
              </a:lnSpc>
              <a:buClr>
                <a:srgbClr val="000000"/>
              </a:buClr>
              <a:buFont typeface="Arial"/>
              <a:buChar char="•"/>
            </a:pPr>
            <a:r>
              <a:rPr lang="en-US" sz="1800" b="0" strike="noStrike" spc="-1">
                <a:solidFill>
                  <a:schemeClr val="dk1"/>
                </a:solidFill>
                <a:latin typeface="Arial"/>
              </a:rPr>
              <a:t>Road‐network node topology</a:t>
            </a:r>
            <a:endParaRPr lang="en-US" sz="1800" b="0" strike="noStrike" spc="-1">
              <a:solidFill>
                <a:srgbClr val="000000"/>
              </a:solidFill>
              <a:latin typeface="Calibri"/>
            </a:endParaRPr>
          </a:p>
          <a:p>
            <a:pPr defTabSz="914400">
              <a:lnSpc>
                <a:spcPct val="100000"/>
              </a:lnSpc>
            </a:pPr>
            <a:endParaRPr lang="en-US" sz="1800" b="0" strike="noStrike" spc="-1">
              <a:solidFill>
                <a:srgbClr val="000000"/>
              </a:solidFill>
              <a:latin typeface="Calibri"/>
            </a:endParaRPr>
          </a:p>
          <a:p>
            <a:pPr indent="-216000" defTabSz="914400">
              <a:lnSpc>
                <a:spcPct val="100000"/>
              </a:lnSpc>
              <a:buClr>
                <a:srgbClr val="000000"/>
              </a:buClr>
              <a:buFont typeface="Arial"/>
              <a:buChar char="•"/>
            </a:pPr>
            <a:r>
              <a:rPr lang="en-US" sz="1800" b="0" strike="noStrike" spc="-1">
                <a:solidFill>
                  <a:schemeClr val="dk1"/>
                </a:solidFill>
                <a:latin typeface="Arial"/>
              </a:rPr>
              <a:t>Network connectivity reconfiguration</a:t>
            </a:r>
            <a:endParaRPr lang="en-US" sz="1800" b="0" strike="noStrike" spc="-1">
              <a:solidFill>
                <a:srgbClr val="000000"/>
              </a:solidFill>
              <a:latin typeface="Calibri"/>
            </a:endParaRPr>
          </a:p>
          <a:p>
            <a:pPr defTabSz="914400">
              <a:lnSpc>
                <a:spcPct val="100000"/>
              </a:lnSpc>
            </a:pPr>
            <a:endParaRPr lang="en-US" sz="1800" b="0" strike="noStrike" spc="-1">
              <a:solidFill>
                <a:srgbClr val="000000"/>
              </a:solidFill>
              <a:latin typeface="Calibri"/>
            </a:endParaRPr>
          </a:p>
          <a:p>
            <a:pPr indent="-216000" defTabSz="914400">
              <a:lnSpc>
                <a:spcPct val="100000"/>
              </a:lnSpc>
              <a:buClr>
                <a:srgbClr val="000000"/>
              </a:buClr>
              <a:buFont typeface="Arial"/>
              <a:buChar char="•"/>
            </a:pPr>
            <a:r>
              <a:rPr lang="en-US" sz="1800" b="0" strike="noStrike" spc="-1">
                <a:solidFill>
                  <a:schemeClr val="dk1"/>
                </a:solidFill>
                <a:latin typeface="Arial"/>
              </a:rPr>
              <a:t>Morning‐peak OD travel‐time matrices</a:t>
            </a:r>
            <a:endParaRPr lang="en-US" sz="1800" b="0" strike="noStrike" spc="-1">
              <a:solidFill>
                <a:srgbClr val="000000"/>
              </a:solidFill>
              <a:latin typeface="Calibri"/>
            </a:endParaRPr>
          </a:p>
          <a:p>
            <a:pPr defTabSz="914400">
              <a:lnSpc>
                <a:spcPct val="100000"/>
              </a:lnSpc>
            </a:pPr>
            <a:endParaRPr lang="en-US" sz="1800" b="0" strike="noStrike" spc="-1">
              <a:solidFill>
                <a:srgbClr val="000000"/>
              </a:solidFill>
              <a:latin typeface="Calibri"/>
            </a:endParaRPr>
          </a:p>
          <a:p>
            <a:pPr indent="-216000" defTabSz="914400">
              <a:lnSpc>
                <a:spcPct val="100000"/>
              </a:lnSpc>
              <a:buClr>
                <a:srgbClr val="000000"/>
              </a:buClr>
              <a:buFont typeface="Arial"/>
              <a:buChar char="•"/>
            </a:pPr>
            <a:r>
              <a:rPr lang="en-US" sz="1800" b="0" strike="noStrike" spc="-1">
                <a:solidFill>
                  <a:schemeClr val="dk1"/>
                </a:solidFill>
                <a:latin typeface="Arial"/>
              </a:rPr>
              <a:t>Flood‐model probability matrices</a:t>
            </a:r>
            <a:endParaRPr lang="en-US" sz="1800" b="0" strike="noStrike" spc="-1">
              <a:solidFill>
                <a:srgbClr val="000000"/>
              </a:solidFill>
              <a:latin typeface="Calibri"/>
            </a:endParaRPr>
          </a:p>
          <a:p>
            <a:pPr defTabSz="914400">
              <a:lnSpc>
                <a:spcPct val="100000"/>
              </a:lnSpc>
            </a:pPr>
            <a:endParaRPr lang="en-US" sz="1800" b="0" strike="noStrike" spc="-1">
              <a:solidFill>
                <a:srgbClr val="000000"/>
              </a:solidFill>
              <a:latin typeface="Calibri"/>
            </a:endParaRPr>
          </a:p>
          <a:p>
            <a:pPr indent="-216000" defTabSz="914400">
              <a:lnSpc>
                <a:spcPct val="100000"/>
              </a:lnSpc>
              <a:buClr>
                <a:srgbClr val="000000"/>
              </a:buClr>
              <a:buFont typeface="Arial"/>
              <a:buChar char="•"/>
            </a:pPr>
            <a:r>
              <a:rPr lang="en-US" sz="1800" b="0" strike="noStrike" spc="-1">
                <a:solidFill>
                  <a:schemeClr val="dk1"/>
                </a:solidFill>
                <a:latin typeface="Arial"/>
              </a:rPr>
              <a:t>Hierarchical recovery‐strategy definitions</a:t>
            </a:r>
            <a:endParaRPr lang="en-US" sz="1800" b="0" strike="noStrike" spc="-1">
              <a:solidFill>
                <a:srgbClr val="000000"/>
              </a:solidFill>
              <a:latin typeface="Calibri"/>
            </a:endParaRPr>
          </a:p>
          <a:p>
            <a:pPr defTabSz="914400">
              <a:lnSpc>
                <a:spcPct val="100000"/>
              </a:lnSpc>
            </a:pPr>
            <a:endParaRPr lang="en-US" sz="1800" b="0" strike="noStrike" spc="-1">
              <a:solidFill>
                <a:srgbClr val="000000"/>
              </a:solidFill>
              <a:latin typeface="Calibri"/>
            </a:endParaRPr>
          </a:p>
          <a:p>
            <a:pPr indent="-216000" defTabSz="914400">
              <a:lnSpc>
                <a:spcPct val="100000"/>
              </a:lnSpc>
              <a:buClr>
                <a:srgbClr val="000000"/>
              </a:buClr>
              <a:buFont typeface="Arial"/>
              <a:buChar char="•"/>
            </a:pPr>
            <a:r>
              <a:rPr lang="en-US" sz="1800" b="0" strike="noStrike" spc="-1">
                <a:solidFill>
                  <a:schemeClr val="dk1"/>
                </a:solidFill>
                <a:latin typeface="Arial"/>
              </a:rPr>
              <a:t>Simulation results for each road under various damage levels</a:t>
            </a:r>
            <a:endParaRPr lang="en-US" sz="1800" b="0" strike="noStrike" spc="-1">
              <a:solidFill>
                <a:srgbClr val="000000"/>
              </a:solidFill>
              <a:latin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 name="Picture 5"/>
          <p:cNvPicPr/>
          <p:nvPr/>
        </p:nvPicPr>
        <p:blipFill>
          <a:blip r:embed="rId2"/>
          <a:stretch/>
        </p:blipFill>
        <p:spPr>
          <a:xfrm>
            <a:off x="5645880" y="1096920"/>
            <a:ext cx="6358320" cy="4085280"/>
          </a:xfrm>
          <a:prstGeom prst="rect">
            <a:avLst/>
          </a:prstGeom>
          <a:noFill/>
          <a:ln w="0">
            <a:noFill/>
          </a:ln>
        </p:spPr>
      </p:pic>
      <p:sp>
        <p:nvSpPr>
          <p:cNvPr id="524" name="PlaceHolder 1"/>
          <p:cNvSpPr>
            <a:spLocks noGrp="1"/>
          </p:cNvSpPr>
          <p:nvPr>
            <p:ph/>
          </p:nvPr>
        </p:nvSpPr>
        <p:spPr>
          <a:xfrm>
            <a:off x="288000" y="287280"/>
            <a:ext cx="10032120" cy="718920"/>
          </a:xfrm>
          <a:prstGeom prst="rect">
            <a:avLst/>
          </a:prstGeom>
          <a:noFill/>
          <a:ln w="0">
            <a:noFill/>
          </a:ln>
        </p:spPr>
        <p:txBody>
          <a:bodyPr lIns="0" tIns="0" rIns="0" bIns="0" anchor="t">
            <a:noAutofit/>
          </a:bodyPr>
          <a:lstStyle/>
          <a:p>
            <a:pPr indent="0" defTabSz="914400">
              <a:lnSpc>
                <a:spcPct val="100000"/>
              </a:lnSpc>
              <a:buNone/>
              <a:tabLst>
                <a:tab pos="0" algn="l"/>
              </a:tabLst>
            </a:pPr>
            <a:r>
              <a:rPr lang="en-US" sz="2660" b="0" strike="noStrike" spc="-1">
                <a:solidFill>
                  <a:schemeClr val="dk1"/>
                </a:solidFill>
                <a:latin typeface="Arial"/>
              </a:rPr>
              <a:t>Recovery</a:t>
            </a:r>
          </a:p>
        </p:txBody>
      </p:sp>
      <p:pic>
        <p:nvPicPr>
          <p:cNvPr id="525" name="Picture 2"/>
          <p:cNvPicPr/>
          <p:nvPr/>
        </p:nvPicPr>
        <p:blipFill>
          <a:blip r:embed="rId3"/>
          <a:stretch/>
        </p:blipFill>
        <p:spPr>
          <a:xfrm>
            <a:off x="367920" y="1381680"/>
            <a:ext cx="5575320" cy="3516120"/>
          </a:xfrm>
          <a:prstGeom prst="rect">
            <a:avLst/>
          </a:prstGeom>
          <a:noFill/>
          <a:ln w="0">
            <a:noFill/>
          </a:ln>
        </p:spPr>
      </p:pic>
      <p:sp>
        <p:nvSpPr>
          <p:cNvPr id="526" name="TextBox 6"/>
          <p:cNvSpPr/>
          <p:nvPr/>
        </p:nvSpPr>
        <p:spPr>
          <a:xfrm>
            <a:off x="3868200" y="5273280"/>
            <a:ext cx="46659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1800" b="1" strike="noStrike" spc="-1">
                <a:solidFill>
                  <a:schemeClr val="dk1"/>
                </a:solidFill>
                <a:latin typeface="Arial"/>
              </a:rPr>
              <a:t>T</a:t>
            </a:r>
            <a:r>
              <a:rPr lang="en-US" sz="1800" b="1" strike="noStrike" spc="-1">
                <a:solidFill>
                  <a:schemeClr val="dk1"/>
                </a:solidFill>
                <a:latin typeface="Arial"/>
              </a:rPr>
              <a:t>rip </a:t>
            </a:r>
            <a:r>
              <a:rPr lang="en-GB" sz="1800" b="1" strike="noStrike" spc="-1">
                <a:solidFill>
                  <a:schemeClr val="dk1"/>
                </a:solidFill>
                <a:latin typeface="Arial"/>
              </a:rPr>
              <a:t>design from overall process</a:t>
            </a:r>
            <a:endParaRPr lang="en-US" sz="1800" b="0" strike="noStrike" spc="-1">
              <a:solidFill>
                <a:srgbClr val="000000"/>
              </a:solidFill>
              <a:latin typeface="Calibri"/>
            </a:endParaRPr>
          </a:p>
          <a:p>
            <a:pPr defTabSz="914400">
              <a:lnSpc>
                <a:spcPct val="100000"/>
              </a:lnSpc>
            </a:pPr>
            <a:endParaRPr lang="en-US" sz="1800" b="0" strike="noStrike" spc="-1">
              <a:solidFill>
                <a:srgbClr val="000000"/>
              </a:solidFill>
              <a:latin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laceHolder 1"/>
          <p:cNvSpPr>
            <a:spLocks noGrp="1"/>
          </p:cNvSpPr>
          <p:nvPr>
            <p:ph type="dt" idx="36"/>
          </p:nvPr>
        </p:nvSpPr>
        <p:spPr>
          <a:xfrm>
            <a:off x="10473840" y="6522480"/>
            <a:ext cx="611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CH" sz="800" b="0" strike="noStrike" spc="-1">
                <a:solidFill>
                  <a:schemeClr val="dk1"/>
                </a:solidFill>
                <a:latin typeface="Arial"/>
              </a:defRPr>
            </a:lvl1pPr>
          </a:lstStyle>
          <a:p>
            <a:pPr indent="0" defTabSz="914400">
              <a:lnSpc>
                <a:spcPct val="100000"/>
              </a:lnSpc>
              <a:buNone/>
              <a:tabLst>
                <a:tab pos="0" algn="l"/>
              </a:tabLst>
            </a:pPr>
            <a:fld id="{BB6A3919-03B4-4751-A743-BC91CADE45DE}" type="datetime1">
              <a:rPr lang="de-CH" sz="800" b="0" strike="noStrike" spc="-1">
                <a:solidFill>
                  <a:schemeClr val="dk1"/>
                </a:solidFill>
                <a:latin typeface="Arial"/>
              </a:rPr>
              <a:t>01.12.2025</a:t>
            </a:fld>
            <a:endParaRPr lang="en-US" sz="800" b="0" strike="noStrike" spc="-1">
              <a:solidFill>
                <a:srgbClr val="000000"/>
              </a:solidFill>
              <a:latin typeface="Calibri"/>
            </a:endParaRPr>
          </a:p>
        </p:txBody>
      </p:sp>
      <p:sp>
        <p:nvSpPr>
          <p:cNvPr id="528" name="PlaceHolder 2"/>
          <p:cNvSpPr>
            <a:spLocks noGrp="1"/>
          </p:cNvSpPr>
          <p:nvPr>
            <p:ph type="sldNum" idx="37"/>
          </p:nvPr>
        </p:nvSpPr>
        <p:spPr>
          <a:xfrm>
            <a:off x="11137680" y="6522480"/>
            <a:ext cx="321840" cy="215280"/>
          </a:xfrm>
          <a:prstGeom prst="rect">
            <a:avLst/>
          </a:prstGeom>
          <a:noFill/>
          <a:ln w="0">
            <a:noFill/>
          </a:ln>
        </p:spPr>
        <p:txBody>
          <a:bodyPr lIns="0" tIns="0" rIns="0" bIns="0" anchor="ctr">
            <a:noAutofit/>
          </a:bodyPr>
          <a:lstStyle>
            <a:lvl1pPr indent="0" algn="r" defTabSz="914400">
              <a:lnSpc>
                <a:spcPct val="100000"/>
              </a:lnSpc>
              <a:buNone/>
              <a:tabLst>
                <a:tab pos="0" algn="l"/>
              </a:tabLst>
              <a:defRPr lang="de-CH" sz="800" b="0" strike="noStrike" spc="-1">
                <a:solidFill>
                  <a:schemeClr val="dk1"/>
                </a:solidFill>
                <a:latin typeface="Arial"/>
              </a:defRPr>
            </a:lvl1pPr>
          </a:lstStyle>
          <a:p>
            <a:pPr indent="0" algn="r" defTabSz="914400">
              <a:lnSpc>
                <a:spcPct val="100000"/>
              </a:lnSpc>
              <a:buNone/>
              <a:tabLst>
                <a:tab pos="0" algn="l"/>
              </a:tabLst>
            </a:pPr>
            <a:fld id="{95425191-699D-463F-A4F4-DE237AEF73EF}" type="slidenum">
              <a:rPr lang="de-CH" sz="800" b="0" strike="noStrike" spc="-1">
                <a:solidFill>
                  <a:schemeClr val="dk1"/>
                </a:solidFill>
                <a:latin typeface="Arial"/>
              </a:rPr>
              <a:t>17</a:t>
            </a:fld>
            <a:endParaRPr lang="en-US" sz="800" b="0" strike="noStrike" spc="-1">
              <a:solidFill>
                <a:srgbClr val="000000"/>
              </a:solidFill>
              <a:latin typeface="Calibri"/>
            </a:endParaRPr>
          </a:p>
        </p:txBody>
      </p:sp>
      <p:sp>
        <p:nvSpPr>
          <p:cNvPr id="529" name="文本框 6"/>
          <p:cNvSpPr/>
          <p:nvPr/>
        </p:nvSpPr>
        <p:spPr>
          <a:xfrm>
            <a:off x="186840" y="212400"/>
            <a:ext cx="11290320" cy="485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600" b="1" strike="noStrike" spc="-1">
                <a:solidFill>
                  <a:schemeClr val="dk1"/>
                </a:solidFill>
                <a:latin typeface="Arial"/>
              </a:rPr>
              <a:t>The complexity and inter-dependencies of urban systems</a:t>
            </a:r>
            <a:endParaRPr lang="en-US" sz="2600" b="0" strike="noStrike" spc="-1">
              <a:solidFill>
                <a:srgbClr val="000000"/>
              </a:solidFill>
              <a:latin typeface="Calibri"/>
            </a:endParaRPr>
          </a:p>
        </p:txBody>
      </p:sp>
      <p:grpSp>
        <p:nvGrpSpPr>
          <p:cNvPr id="530" name="组合 131"/>
          <p:cNvGrpSpPr/>
          <p:nvPr/>
        </p:nvGrpSpPr>
        <p:grpSpPr>
          <a:xfrm>
            <a:off x="2071440" y="735480"/>
            <a:ext cx="7261560" cy="5096160"/>
            <a:chOff x="2071440" y="735480"/>
            <a:chExt cx="7261560" cy="5096160"/>
          </a:xfrm>
        </p:grpSpPr>
        <p:grpSp>
          <p:nvGrpSpPr>
            <p:cNvPr id="531" name="组合 12"/>
            <p:cNvGrpSpPr/>
            <p:nvPr/>
          </p:nvGrpSpPr>
          <p:grpSpPr>
            <a:xfrm>
              <a:off x="4416840" y="1414080"/>
              <a:ext cx="2830320" cy="4417560"/>
              <a:chOff x="4416840" y="1414080"/>
              <a:chExt cx="2830320" cy="4417560"/>
            </a:xfrm>
          </p:grpSpPr>
          <p:sp>
            <p:nvSpPr>
              <p:cNvPr id="532" name="矩形 13"/>
              <p:cNvSpPr/>
              <p:nvPr/>
            </p:nvSpPr>
            <p:spPr>
              <a:xfrm>
                <a:off x="4416840" y="1414080"/>
                <a:ext cx="2830320" cy="4406040"/>
              </a:xfrm>
              <a:prstGeom prst="rect">
                <a:avLst/>
              </a:prstGeom>
              <a:solidFill>
                <a:srgbClr val="F4D4D2">
                  <a:alpha val="30000"/>
                </a:srgbClr>
              </a:solidFill>
              <a:ln>
                <a:solidFill>
                  <a:srgbClr val="FFFFF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533" name="文本框 14"/>
              <p:cNvSpPr/>
              <p:nvPr/>
            </p:nvSpPr>
            <p:spPr>
              <a:xfrm>
                <a:off x="4918320" y="5467680"/>
                <a:ext cx="17506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1800" b="1" strike="noStrike" spc="-1">
                    <a:solidFill>
                      <a:schemeClr val="dk1"/>
                    </a:solidFill>
                    <a:latin typeface="Arial"/>
                  </a:rPr>
                  <a:t>Transport</a:t>
                </a:r>
                <a:endParaRPr lang="en-US" sz="1800" b="0" strike="noStrike" spc="-1">
                  <a:solidFill>
                    <a:srgbClr val="000000"/>
                  </a:solidFill>
                  <a:latin typeface="Calibri"/>
                </a:endParaRPr>
              </a:p>
            </p:txBody>
          </p:sp>
        </p:grpSp>
        <p:sp>
          <p:nvSpPr>
            <p:cNvPr id="534" name="矩形: 圆角 19"/>
            <p:cNvSpPr/>
            <p:nvPr/>
          </p:nvSpPr>
          <p:spPr>
            <a:xfrm>
              <a:off x="2071440" y="3687120"/>
              <a:ext cx="1446120" cy="620280"/>
            </a:xfrm>
            <a:prstGeom prst="roundRect">
              <a:avLst>
                <a:gd name="adj" fmla="val 16667"/>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Arial"/>
                </a:rPr>
                <a:t>Node/Line</a:t>
              </a:r>
              <a:endParaRPr lang="en-US" sz="1800" b="0" strike="noStrike" spc="-1">
                <a:solidFill>
                  <a:srgbClr val="000000"/>
                </a:solidFill>
                <a:latin typeface="Calibri"/>
              </a:endParaRPr>
            </a:p>
          </p:txBody>
        </p:sp>
        <p:sp>
          <p:nvSpPr>
            <p:cNvPr id="535" name="矩形: 圆角 20"/>
            <p:cNvSpPr/>
            <p:nvPr/>
          </p:nvSpPr>
          <p:spPr>
            <a:xfrm>
              <a:off x="8112240" y="3728160"/>
              <a:ext cx="1220760" cy="620280"/>
            </a:xfrm>
            <a:prstGeom prst="roundRect">
              <a:avLst>
                <a:gd name="adj" fmla="val 16667"/>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rgbClr val="000000"/>
                  </a:solidFill>
                  <a:latin typeface="Calibri"/>
                </a:rPr>
                <a:t>Operation</a:t>
              </a:r>
            </a:p>
          </p:txBody>
        </p:sp>
        <p:sp>
          <p:nvSpPr>
            <p:cNvPr id="536" name="矩形: 圆角 22"/>
            <p:cNvSpPr/>
            <p:nvPr/>
          </p:nvSpPr>
          <p:spPr>
            <a:xfrm>
              <a:off x="5229360" y="4430880"/>
              <a:ext cx="1220760" cy="620280"/>
            </a:xfrm>
            <a:prstGeom prst="roundRect">
              <a:avLst>
                <a:gd name="adj" fmla="val 16667"/>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Arial"/>
                </a:rPr>
                <a:t>Repairing Crews</a:t>
              </a:r>
              <a:endParaRPr lang="en-US" sz="1800" b="0" strike="noStrike" spc="-1">
                <a:solidFill>
                  <a:srgbClr val="000000"/>
                </a:solidFill>
                <a:latin typeface="Calibri"/>
              </a:endParaRPr>
            </a:p>
          </p:txBody>
        </p:sp>
        <p:sp>
          <p:nvSpPr>
            <p:cNvPr id="537" name="矩形: 圆角 23"/>
            <p:cNvSpPr/>
            <p:nvPr/>
          </p:nvSpPr>
          <p:spPr>
            <a:xfrm>
              <a:off x="5034240" y="1970280"/>
              <a:ext cx="1602720" cy="620280"/>
            </a:xfrm>
            <a:prstGeom prst="roundRect">
              <a:avLst>
                <a:gd name="adj" fmla="val 16667"/>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Arial"/>
                </a:rPr>
                <a:t>Private Cars</a:t>
              </a:r>
              <a:endParaRPr lang="en-US" sz="1800" b="0" strike="noStrike" spc="-1">
                <a:solidFill>
                  <a:srgbClr val="000000"/>
                </a:solidFill>
                <a:latin typeface="Calibri"/>
              </a:endParaRPr>
            </a:p>
          </p:txBody>
        </p:sp>
        <p:sp>
          <p:nvSpPr>
            <p:cNvPr id="538" name="Rectangle 1"/>
            <p:cNvSpPr/>
            <p:nvPr/>
          </p:nvSpPr>
          <p:spPr>
            <a:xfrm>
              <a:off x="5149440" y="735480"/>
              <a:ext cx="1371240" cy="525600"/>
            </a:xfrm>
            <a:prstGeom prst="rect">
              <a:avLst/>
            </a:prstGeom>
            <a:solidFill>
              <a:schemeClr val="bg1">
                <a:lumMod val="85000"/>
              </a:schemeClr>
            </a:solidFill>
            <a:ln w="1905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tabLst>
                  <a:tab pos="0" algn="l"/>
                </a:tabLst>
              </a:pPr>
              <a:r>
                <a:rPr lang="en-US" sz="1800" b="0" strike="noStrike" spc="-1">
                  <a:solidFill>
                    <a:schemeClr val="dk1"/>
                  </a:solidFill>
                  <a:latin typeface="Arial"/>
                </a:rPr>
                <a:t>Flood</a:t>
              </a:r>
              <a:endParaRPr lang="en-US" sz="1800" b="0" strike="noStrike" spc="-1">
                <a:solidFill>
                  <a:srgbClr val="000000"/>
                </a:solidFill>
                <a:latin typeface="Calibri"/>
              </a:endParaRPr>
            </a:p>
          </p:txBody>
        </p:sp>
        <p:sp>
          <p:nvSpPr>
            <p:cNvPr id="539" name="矩形: 圆角 25"/>
            <p:cNvSpPr/>
            <p:nvPr/>
          </p:nvSpPr>
          <p:spPr>
            <a:xfrm>
              <a:off x="5038560" y="2979000"/>
              <a:ext cx="1602720" cy="620280"/>
            </a:xfrm>
            <a:prstGeom prst="roundRect">
              <a:avLst>
                <a:gd name="adj" fmla="val 16667"/>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Arial"/>
                </a:rPr>
                <a:t>Public Transport</a:t>
              </a:r>
              <a:endParaRPr lang="en-US" sz="1800" b="0" strike="noStrike" spc="-1">
                <a:solidFill>
                  <a:srgbClr val="000000"/>
                </a:solidFill>
                <a:latin typeface="Calibri"/>
              </a:endParaRPr>
            </a:p>
          </p:txBody>
        </p:sp>
        <p:cxnSp>
          <p:nvCxnSpPr>
            <p:cNvPr id="540" name="直接箭头连接符 29"/>
            <p:cNvCxnSpPr>
              <a:stCxn id="538" idx="1"/>
              <a:endCxn id="534" idx="0"/>
            </p:cNvCxnSpPr>
            <p:nvPr/>
          </p:nvCxnSpPr>
          <p:spPr>
            <a:xfrm flipH="1">
              <a:off x="2794680" y="998280"/>
              <a:ext cx="2355120" cy="2688840"/>
            </a:xfrm>
            <a:prstGeom prst="straightConnector1">
              <a:avLst/>
            </a:prstGeom>
            <a:ln w="19050">
              <a:solidFill>
                <a:srgbClr val="000000"/>
              </a:solidFill>
              <a:round/>
              <a:tailEnd type="triangle" w="med" len="med"/>
            </a:ln>
          </p:spPr>
        </p:cxnSp>
        <p:cxnSp>
          <p:nvCxnSpPr>
            <p:cNvPr id="541" name="直接箭头连接符 31"/>
            <p:cNvCxnSpPr>
              <a:stCxn id="538" idx="3"/>
              <a:endCxn id="535" idx="0"/>
            </p:cNvCxnSpPr>
            <p:nvPr/>
          </p:nvCxnSpPr>
          <p:spPr>
            <a:xfrm>
              <a:off x="6521040" y="998280"/>
              <a:ext cx="2202480" cy="2730600"/>
            </a:xfrm>
            <a:prstGeom prst="straightConnector1">
              <a:avLst/>
            </a:prstGeom>
            <a:ln w="19050">
              <a:solidFill>
                <a:srgbClr val="000000"/>
              </a:solidFill>
              <a:round/>
              <a:tailEnd type="triangle" w="med" len="med"/>
            </a:ln>
          </p:spPr>
        </p:cxnSp>
        <p:cxnSp>
          <p:nvCxnSpPr>
            <p:cNvPr id="542" name="直接箭头连接符 35"/>
            <p:cNvCxnSpPr>
              <a:stCxn id="534" idx="3"/>
              <a:endCxn id="535" idx="1"/>
            </p:cNvCxnSpPr>
            <p:nvPr/>
          </p:nvCxnSpPr>
          <p:spPr>
            <a:xfrm>
              <a:off x="3517920" y="3997080"/>
              <a:ext cx="4594680" cy="41760"/>
            </a:xfrm>
            <a:prstGeom prst="straightConnector1">
              <a:avLst/>
            </a:prstGeom>
            <a:ln w="19050">
              <a:solidFill>
                <a:srgbClr val="000000"/>
              </a:solidFill>
              <a:round/>
              <a:tailEnd type="triangle" w="med" len="med"/>
            </a:ln>
          </p:spPr>
        </p:cxnSp>
        <p:cxnSp>
          <p:nvCxnSpPr>
            <p:cNvPr id="543" name="直接箭头连接符 49"/>
            <p:cNvCxnSpPr>
              <a:stCxn id="538" idx="2"/>
              <a:endCxn id="537" idx="0"/>
            </p:cNvCxnSpPr>
            <p:nvPr/>
          </p:nvCxnSpPr>
          <p:spPr>
            <a:xfrm>
              <a:off x="5835240" y="1261440"/>
              <a:ext cx="1080" cy="709560"/>
            </a:xfrm>
            <a:prstGeom prst="straightConnector1">
              <a:avLst/>
            </a:prstGeom>
            <a:ln w="19050">
              <a:solidFill>
                <a:srgbClr val="000000"/>
              </a:solidFill>
              <a:round/>
              <a:tailEnd type="triangle" w="med" len="med"/>
            </a:ln>
          </p:spPr>
        </p:cxnSp>
        <p:cxnSp>
          <p:nvCxnSpPr>
            <p:cNvPr id="544" name="直接箭头连接符 52"/>
            <p:cNvCxnSpPr>
              <a:stCxn id="536" idx="1"/>
              <a:endCxn id="534" idx="2"/>
            </p:cNvCxnSpPr>
            <p:nvPr/>
          </p:nvCxnSpPr>
          <p:spPr>
            <a:xfrm flipH="1" flipV="1">
              <a:off x="2794680" y="4307400"/>
              <a:ext cx="2435040" cy="434160"/>
            </a:xfrm>
            <a:prstGeom prst="straightConnector1">
              <a:avLst/>
            </a:prstGeom>
            <a:ln w="19050">
              <a:solidFill>
                <a:srgbClr val="000000"/>
              </a:solidFill>
              <a:round/>
              <a:tailEnd type="triangle" w="med" len="med"/>
            </a:ln>
          </p:spPr>
        </p:cxnSp>
        <p:cxnSp>
          <p:nvCxnSpPr>
            <p:cNvPr id="545" name="直接箭头连接符 57"/>
            <p:cNvCxnSpPr/>
            <p:nvPr/>
          </p:nvCxnSpPr>
          <p:spPr>
            <a:xfrm flipH="1" flipV="1">
              <a:off x="6431400" y="1231560"/>
              <a:ext cx="2003400" cy="2518560"/>
            </a:xfrm>
            <a:prstGeom prst="straightConnector1">
              <a:avLst/>
            </a:prstGeom>
            <a:ln w="19050">
              <a:solidFill>
                <a:srgbClr val="000000"/>
              </a:solidFill>
              <a:round/>
              <a:tailEnd type="triangle" w="med" len="med"/>
            </a:ln>
          </p:spPr>
        </p:cxnSp>
        <p:cxnSp>
          <p:nvCxnSpPr>
            <p:cNvPr id="546" name="直接箭头连接符 76"/>
            <p:cNvCxnSpPr>
              <a:stCxn id="534" idx="3"/>
              <a:endCxn id="536" idx="0"/>
            </p:cNvCxnSpPr>
            <p:nvPr/>
          </p:nvCxnSpPr>
          <p:spPr>
            <a:xfrm>
              <a:off x="3517920" y="3997080"/>
              <a:ext cx="2322360" cy="434160"/>
            </a:xfrm>
            <a:prstGeom prst="straightConnector1">
              <a:avLst/>
            </a:prstGeom>
            <a:ln w="19050">
              <a:solidFill>
                <a:srgbClr val="FFC000"/>
              </a:solidFill>
              <a:round/>
              <a:tailEnd type="triangle" w="med" len="med"/>
            </a:ln>
          </p:spPr>
        </p:cxnSp>
        <p:cxnSp>
          <p:nvCxnSpPr>
            <p:cNvPr id="547" name="直接箭头连接符 87"/>
            <p:cNvCxnSpPr/>
            <p:nvPr/>
          </p:nvCxnSpPr>
          <p:spPr>
            <a:xfrm>
              <a:off x="5687640" y="2597400"/>
              <a:ext cx="5040" cy="388800"/>
            </a:xfrm>
            <a:prstGeom prst="straightConnector1">
              <a:avLst/>
            </a:prstGeom>
            <a:ln w="19050">
              <a:solidFill>
                <a:srgbClr val="000000"/>
              </a:solidFill>
              <a:round/>
              <a:tailEnd type="triangle" w="med" len="med"/>
            </a:ln>
          </p:spPr>
        </p:cxnSp>
        <p:cxnSp>
          <p:nvCxnSpPr>
            <p:cNvPr id="548" name="直接箭头连接符 89"/>
            <p:cNvCxnSpPr/>
            <p:nvPr/>
          </p:nvCxnSpPr>
          <p:spPr>
            <a:xfrm flipV="1">
              <a:off x="6025680" y="2577240"/>
              <a:ext cx="720" cy="399960"/>
            </a:xfrm>
            <a:prstGeom prst="straightConnector1">
              <a:avLst/>
            </a:prstGeom>
            <a:ln w="19050">
              <a:solidFill>
                <a:srgbClr val="000000"/>
              </a:solidFill>
              <a:round/>
              <a:tailEnd type="triangle" w="med" len="med"/>
            </a:ln>
          </p:spPr>
        </p:cxnSp>
        <p:cxnSp>
          <p:nvCxnSpPr>
            <p:cNvPr id="549" name="直接箭头连接符 91"/>
            <p:cNvCxnSpPr>
              <a:stCxn id="534" idx="3"/>
              <a:endCxn id="539" idx="1"/>
            </p:cNvCxnSpPr>
            <p:nvPr/>
          </p:nvCxnSpPr>
          <p:spPr>
            <a:xfrm flipV="1">
              <a:off x="3517920" y="3289320"/>
              <a:ext cx="1521000" cy="708120"/>
            </a:xfrm>
            <a:prstGeom prst="straightConnector1">
              <a:avLst/>
            </a:prstGeom>
            <a:ln w="19050">
              <a:solidFill>
                <a:srgbClr val="000000"/>
              </a:solidFill>
              <a:round/>
              <a:tailEnd type="triangle" w="med" len="med"/>
            </a:ln>
          </p:spPr>
        </p:cxnSp>
        <p:cxnSp>
          <p:nvCxnSpPr>
            <p:cNvPr id="550" name="直接箭头连接符 92"/>
            <p:cNvCxnSpPr>
              <a:stCxn id="536" idx="0"/>
              <a:endCxn id="539" idx="2"/>
            </p:cNvCxnSpPr>
            <p:nvPr/>
          </p:nvCxnSpPr>
          <p:spPr>
            <a:xfrm flipV="1">
              <a:off x="5839920" y="3599640"/>
              <a:ext cx="720" cy="831960"/>
            </a:xfrm>
            <a:prstGeom prst="straightConnector1">
              <a:avLst/>
            </a:prstGeom>
            <a:ln w="19050">
              <a:solidFill>
                <a:srgbClr val="FFC000"/>
              </a:solidFill>
              <a:round/>
              <a:tailEnd type="triangle" w="med" len="med"/>
            </a:ln>
          </p:spPr>
        </p:cxnSp>
        <p:sp>
          <p:nvSpPr>
            <p:cNvPr id="551" name="文本框 98"/>
            <p:cNvSpPr/>
            <p:nvPr/>
          </p:nvSpPr>
          <p:spPr>
            <a:xfrm>
              <a:off x="7680600" y="2268360"/>
              <a:ext cx="82980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200" b="0" strike="noStrike" spc="-1">
                  <a:solidFill>
                    <a:schemeClr val="dk1">
                      <a:lumMod val="75000"/>
                      <a:lumOff val="25000"/>
                    </a:schemeClr>
                  </a:solidFill>
                  <a:latin typeface="Arial"/>
                </a:rPr>
                <a:t>activate</a:t>
              </a:r>
              <a:endParaRPr lang="en-US" sz="1200" b="0" strike="noStrike" spc="-1">
                <a:solidFill>
                  <a:srgbClr val="000000"/>
                </a:solidFill>
                <a:latin typeface="Calibri"/>
              </a:endParaRPr>
            </a:p>
          </p:txBody>
        </p:sp>
        <p:sp>
          <p:nvSpPr>
            <p:cNvPr id="552" name="文本框 100"/>
            <p:cNvSpPr/>
            <p:nvPr/>
          </p:nvSpPr>
          <p:spPr>
            <a:xfrm>
              <a:off x="2842560" y="2143800"/>
              <a:ext cx="132804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200" b="0" strike="noStrike" spc="-1">
                  <a:solidFill>
                    <a:schemeClr val="dk1">
                      <a:lumMod val="75000"/>
                      <a:lumOff val="25000"/>
                    </a:schemeClr>
                  </a:solidFill>
                  <a:latin typeface="Arial"/>
                </a:rPr>
                <a:t>short-circuited</a:t>
              </a:r>
              <a:endParaRPr lang="en-US" sz="1200" b="0" strike="noStrike" spc="-1">
                <a:solidFill>
                  <a:srgbClr val="000000"/>
                </a:solidFill>
                <a:latin typeface="Calibri"/>
              </a:endParaRPr>
            </a:p>
          </p:txBody>
        </p:sp>
        <p:sp>
          <p:nvSpPr>
            <p:cNvPr id="553" name="文本框 114"/>
            <p:cNvSpPr/>
            <p:nvPr/>
          </p:nvSpPr>
          <p:spPr>
            <a:xfrm>
              <a:off x="4847400" y="1637280"/>
              <a:ext cx="107460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200" b="0" strike="noStrike" spc="-1">
                  <a:solidFill>
                    <a:schemeClr val="dk1">
                      <a:lumMod val="75000"/>
                      <a:lumOff val="25000"/>
                    </a:schemeClr>
                  </a:solidFill>
                  <a:latin typeface="Arial"/>
                </a:rPr>
                <a:t>decelerate</a:t>
              </a:r>
              <a:endParaRPr lang="en-US" sz="1200" b="0" strike="noStrike" spc="-1">
                <a:solidFill>
                  <a:srgbClr val="000000"/>
                </a:solidFill>
                <a:latin typeface="Calibri"/>
              </a:endParaRPr>
            </a:p>
          </p:txBody>
        </p:sp>
        <p:sp>
          <p:nvSpPr>
            <p:cNvPr id="554" name="文本框 115"/>
            <p:cNvSpPr/>
            <p:nvPr/>
          </p:nvSpPr>
          <p:spPr>
            <a:xfrm>
              <a:off x="3681720" y="4560840"/>
              <a:ext cx="67536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200" b="0" strike="noStrike" spc="-1">
                  <a:solidFill>
                    <a:schemeClr val="dk1">
                      <a:lumMod val="75000"/>
                      <a:lumOff val="25000"/>
                    </a:schemeClr>
                  </a:solidFill>
                  <a:latin typeface="Arial"/>
                </a:rPr>
                <a:t>repair</a:t>
              </a:r>
              <a:endParaRPr lang="en-US" sz="1200" b="0" strike="noStrike" spc="-1">
                <a:solidFill>
                  <a:srgbClr val="000000"/>
                </a:solidFill>
                <a:latin typeface="Calibri"/>
              </a:endParaRPr>
            </a:p>
          </p:txBody>
        </p:sp>
      </p:grpSp>
      <p:grpSp>
        <p:nvGrpSpPr>
          <p:cNvPr id="555" name="组合 127"/>
          <p:cNvGrpSpPr/>
          <p:nvPr/>
        </p:nvGrpSpPr>
        <p:grpSpPr>
          <a:xfrm>
            <a:off x="10142280" y="5884200"/>
            <a:ext cx="1957320" cy="580320"/>
            <a:chOff x="10142280" y="5884200"/>
            <a:chExt cx="1957320" cy="580320"/>
          </a:xfrm>
        </p:grpSpPr>
        <p:cxnSp>
          <p:nvCxnSpPr>
            <p:cNvPr id="556" name="Straight Connector 58"/>
            <p:cNvCxnSpPr/>
            <p:nvPr/>
          </p:nvCxnSpPr>
          <p:spPr>
            <a:xfrm>
              <a:off x="10264320" y="6048000"/>
              <a:ext cx="510480" cy="720"/>
            </a:xfrm>
            <a:prstGeom prst="straightConnector1">
              <a:avLst/>
            </a:prstGeom>
            <a:ln w="28575">
              <a:solidFill>
                <a:srgbClr val="000000"/>
              </a:solidFill>
              <a:miter/>
            </a:ln>
          </p:spPr>
        </p:cxnSp>
        <p:cxnSp>
          <p:nvCxnSpPr>
            <p:cNvPr id="557" name="Straight Connector 59"/>
            <p:cNvCxnSpPr/>
            <p:nvPr/>
          </p:nvCxnSpPr>
          <p:spPr>
            <a:xfrm>
              <a:off x="10257840" y="6297120"/>
              <a:ext cx="516960" cy="720"/>
            </a:xfrm>
            <a:prstGeom prst="straightConnector1">
              <a:avLst/>
            </a:prstGeom>
            <a:ln w="28575">
              <a:solidFill>
                <a:srgbClr val="FFC000"/>
              </a:solidFill>
              <a:miter/>
            </a:ln>
          </p:spPr>
        </p:cxnSp>
        <p:sp>
          <p:nvSpPr>
            <p:cNvPr id="558" name="TextBox 61"/>
            <p:cNvSpPr/>
            <p:nvPr/>
          </p:nvSpPr>
          <p:spPr>
            <a:xfrm>
              <a:off x="10746360" y="5920200"/>
              <a:ext cx="1069200" cy="2725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1200" b="0" strike="noStrike" spc="-1">
                  <a:solidFill>
                    <a:srgbClr val="000000"/>
                  </a:solidFill>
                  <a:latin typeface="Arial"/>
                </a:rPr>
                <a:t>Direct impact</a:t>
              </a:r>
              <a:endParaRPr lang="en-US" sz="1200" b="0" strike="noStrike" spc="-1">
                <a:solidFill>
                  <a:srgbClr val="000000"/>
                </a:solidFill>
                <a:latin typeface="Calibri"/>
              </a:endParaRPr>
            </a:p>
          </p:txBody>
        </p:sp>
        <p:sp>
          <p:nvSpPr>
            <p:cNvPr id="559" name="TextBox 62"/>
            <p:cNvSpPr/>
            <p:nvPr/>
          </p:nvSpPr>
          <p:spPr>
            <a:xfrm>
              <a:off x="10747080" y="6150240"/>
              <a:ext cx="1255320" cy="2725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1200" b="0" strike="noStrike" spc="-1">
                  <a:solidFill>
                    <a:srgbClr val="000000"/>
                  </a:solidFill>
                  <a:latin typeface="Arial"/>
                </a:rPr>
                <a:t>Information flow</a:t>
              </a:r>
              <a:endParaRPr lang="en-US" sz="1200" b="0" strike="noStrike" spc="-1">
                <a:solidFill>
                  <a:srgbClr val="000000"/>
                </a:solidFill>
                <a:latin typeface="Calibri"/>
              </a:endParaRPr>
            </a:p>
          </p:txBody>
        </p:sp>
        <p:sp>
          <p:nvSpPr>
            <p:cNvPr id="560" name="Rectangle 63"/>
            <p:cNvSpPr/>
            <p:nvPr/>
          </p:nvSpPr>
          <p:spPr>
            <a:xfrm>
              <a:off x="10142280" y="5884200"/>
              <a:ext cx="1957320" cy="580320"/>
            </a:xfrm>
            <a:prstGeom prst="rect">
              <a:avLst/>
            </a:prstGeom>
            <a:noFill/>
            <a:ln w="12700">
              <a:solidFill>
                <a:srgbClr val="0E2841"/>
              </a:solidFill>
              <a:miter/>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tabLst>
                  <a:tab pos="0" algn="l"/>
                </a:tabLst>
              </a:pPr>
              <a:endParaRPr lang="en-CH" sz="1800" b="0" strike="noStrike" spc="-1">
                <a:solidFill>
                  <a:srgbClr val="000000"/>
                </a:solidFill>
                <a:latin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PlaceHolder 1"/>
          <p:cNvSpPr>
            <a:spLocks noGrp="1"/>
          </p:cNvSpPr>
          <p:nvPr>
            <p:ph/>
          </p:nvPr>
        </p:nvSpPr>
        <p:spPr>
          <a:xfrm>
            <a:off x="9696600" y="316800"/>
            <a:ext cx="1799280" cy="359280"/>
          </a:xfrm>
          <a:prstGeom prst="rect">
            <a:avLst/>
          </a:prstGeom>
          <a:noFill/>
          <a:ln w="0">
            <a:noFill/>
          </a:ln>
        </p:spPr>
        <p:txBody>
          <a:bodyPr lIns="0" tIns="0" rIns="0" bIns="0" anchor="b">
            <a:noAutofit/>
          </a:bodyPr>
          <a:lstStyle/>
          <a:p>
            <a:pPr indent="0" defTabSz="914400">
              <a:lnSpc>
                <a:spcPct val="90000"/>
              </a:lnSpc>
              <a:spcBef>
                <a:spcPts val="1001"/>
              </a:spcBef>
              <a:buNone/>
              <a:tabLst>
                <a:tab pos="0" algn="l"/>
              </a:tabLst>
            </a:pPr>
            <a:r>
              <a:rPr lang="en-GB" sz="2800" b="0" strike="noStrike" spc="-1">
                <a:solidFill>
                  <a:schemeClr val="dk1"/>
                </a:solidFill>
                <a:latin typeface="Arial"/>
              </a:rPr>
              <a:t>To evaluate how private-vehicle travelers are affected by the evolving road network during the damage–repair process, and compare four recovery strategies in terms of delays, accessibility, and completion rates.</a:t>
            </a:r>
            <a:endParaRPr lang="en-US" sz="2800" b="0" strike="noStrike" spc="-1">
              <a:solidFill>
                <a:schemeClr val="dk1"/>
              </a:solidFill>
              <a:latin typeface="Arial"/>
            </a:endParaRPr>
          </a:p>
          <a:p>
            <a:pPr indent="0" defTabSz="914400">
              <a:lnSpc>
                <a:spcPct val="90000"/>
              </a:lnSpc>
              <a:spcBef>
                <a:spcPts val="1001"/>
              </a:spcBef>
              <a:buNone/>
              <a:tabLst>
                <a:tab pos="0" algn="l"/>
              </a:tabLst>
            </a:pPr>
            <a:endParaRPr lang="en-US" sz="2800" b="0" strike="noStrike" spc="-1">
              <a:solidFill>
                <a:schemeClr val="dk1"/>
              </a:solidFill>
              <a:latin typeface="Arial"/>
            </a:endParaRPr>
          </a:p>
        </p:txBody>
      </p:sp>
      <p:sp>
        <p:nvSpPr>
          <p:cNvPr id="562" name="PlaceHolder 2"/>
          <p:cNvSpPr>
            <a:spLocks noGrp="1"/>
          </p:cNvSpPr>
          <p:nvPr>
            <p:ph type="title"/>
          </p:nvPr>
        </p:nvSpPr>
        <p:spPr>
          <a:xfrm>
            <a:off x="-4350600" y="1516320"/>
            <a:ext cx="9798480" cy="3931920"/>
          </a:xfrm>
          <a:prstGeom prst="rect">
            <a:avLst/>
          </a:prstGeom>
          <a:solidFill>
            <a:schemeClr val="accent1"/>
          </a:solidFill>
          <a:ln w="0">
            <a:noFill/>
          </a:ln>
        </p:spPr>
        <p:txBody>
          <a:bodyPr lIns="1080000" tIns="252000" rIns="0" bIns="0" anchor="t">
            <a:noAutofit/>
          </a:bodyPr>
          <a:lstStyle/>
          <a:p>
            <a:pPr indent="0" defTabSz="914400">
              <a:lnSpc>
                <a:spcPct val="90000"/>
              </a:lnSpc>
              <a:buNone/>
            </a:pPr>
            <a:r>
              <a:rPr lang="en-GB" sz="4400" b="0" strike="noStrike" spc="-1">
                <a:solidFill>
                  <a:schemeClr val="dk1"/>
                </a:solidFill>
                <a:latin typeface="Arial"/>
              </a:rPr>
              <a:t>Private-Vehicle Agent Simulation</a:t>
            </a:r>
            <a:endParaRPr lang="en-US" sz="4400" b="0" strike="noStrike" spc="-1">
              <a:solidFill>
                <a:schemeClr val="dk1"/>
              </a:solid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PlaceHolder 1"/>
          <p:cNvSpPr>
            <a:spLocks noGrp="1"/>
          </p:cNvSpPr>
          <p:nvPr>
            <p:ph/>
          </p:nvPr>
        </p:nvSpPr>
        <p:spPr>
          <a:xfrm>
            <a:off x="288000" y="308880"/>
            <a:ext cx="10032120" cy="718920"/>
          </a:xfrm>
          <a:prstGeom prst="rect">
            <a:avLst/>
          </a:prstGeom>
          <a:noFill/>
          <a:ln w="0">
            <a:noFill/>
          </a:ln>
        </p:spPr>
        <p:txBody>
          <a:bodyPr lIns="0" tIns="0" rIns="0" bIns="0" anchor="t">
            <a:noAutofit/>
          </a:bodyPr>
          <a:lstStyle/>
          <a:p>
            <a:pPr indent="0" defTabSz="914400">
              <a:lnSpc>
                <a:spcPct val="100000"/>
              </a:lnSpc>
              <a:buNone/>
              <a:tabLst>
                <a:tab pos="0" algn="l"/>
              </a:tabLst>
            </a:pPr>
            <a:r>
              <a:rPr lang="en-US" sz="2660" b="1" strike="noStrike" spc="-1">
                <a:solidFill>
                  <a:schemeClr val="dk1"/>
                </a:solidFill>
                <a:latin typeface="Arial"/>
              </a:rPr>
              <a:t>Input Data</a:t>
            </a:r>
            <a:endParaRPr lang="en-US" sz="2660" b="0" strike="noStrike" spc="-1">
              <a:solidFill>
                <a:schemeClr val="dk1"/>
              </a:solidFill>
              <a:latin typeface="Arial"/>
            </a:endParaRPr>
          </a:p>
        </p:txBody>
      </p:sp>
      <p:sp>
        <p:nvSpPr>
          <p:cNvPr id="564" name="PlaceHolder 2"/>
          <p:cNvSpPr>
            <a:spLocks noGrp="1"/>
          </p:cNvSpPr>
          <p:nvPr>
            <p:ph/>
          </p:nvPr>
        </p:nvSpPr>
        <p:spPr>
          <a:xfrm>
            <a:off x="491040" y="853200"/>
            <a:ext cx="10032120" cy="4655880"/>
          </a:xfrm>
          <a:prstGeom prst="rect">
            <a:avLst/>
          </a:prstGeom>
          <a:noFill/>
          <a:ln w="0">
            <a:noFill/>
          </a:ln>
        </p:spPr>
        <p:txBody>
          <a:bodyPr lIns="0" tIns="0" rIns="0" bIns="0" anchor="t">
            <a:noAutofit/>
          </a:bodyPr>
          <a:lstStyle/>
          <a:p>
            <a:pPr indent="0" defTabSz="914400">
              <a:lnSpc>
                <a:spcPct val="100000"/>
              </a:lnSpc>
              <a:buNone/>
            </a:pPr>
            <a:r>
              <a:rPr lang="en-GB" sz="2400" b="0" strike="noStrike" spc="-1">
                <a:solidFill>
                  <a:schemeClr val="dk1"/>
                </a:solidFill>
                <a:latin typeface="Arial"/>
              </a:rPr>
              <a:t>The agent simulation relies entirely on pre-computed outputs:</a:t>
            </a:r>
            <a:endParaRPr lang="en-US" sz="2400" b="0" strike="noStrike" spc="-1">
              <a:solidFill>
                <a:schemeClr val="dk1"/>
              </a:solidFill>
              <a:latin typeface="Arial"/>
            </a:endParaRPr>
          </a:p>
          <a:p>
            <a:pPr indent="0" defTabSz="914400">
              <a:lnSpc>
                <a:spcPct val="100000"/>
              </a:lnSpc>
              <a:buNone/>
            </a:pPr>
            <a:r>
              <a:rPr lang="en-GB" sz="2400" b="0" strike="noStrike" spc="-1">
                <a:solidFill>
                  <a:schemeClr val="dk1"/>
                </a:solidFill>
                <a:latin typeface="Arial"/>
              </a:rPr>
              <a:t>Dynamic OD snapshots</a:t>
            </a:r>
            <a:br>
              <a:rPr sz="2400"/>
            </a:br>
            <a:r>
              <a:rPr lang="en-GB" sz="2400" b="0" strike="noStrike" spc="-1">
                <a:solidFill>
                  <a:schemeClr val="dk1"/>
                </a:solidFill>
                <a:latin typeface="Arial"/>
              </a:rPr>
              <a:t>outputsod_*.csv</a:t>
            </a:r>
            <a:br>
              <a:rPr sz="2400"/>
            </a:br>
            <a:r>
              <a:rPr lang="en-GB" sz="2400" b="0" strike="noStrike" spc="-1">
                <a:solidFill>
                  <a:schemeClr val="dk1"/>
                </a:solidFill>
                <a:latin typeface="Arial"/>
              </a:rPr>
              <a:t>(Shortest-path travel times under the damaged network at multiple timestamps)</a:t>
            </a:r>
            <a:endParaRPr lang="en-US" sz="2400" b="0" strike="noStrike" spc="-1">
              <a:solidFill>
                <a:schemeClr val="dk1"/>
              </a:solidFill>
              <a:latin typeface="Arial"/>
            </a:endParaRPr>
          </a:p>
          <a:p>
            <a:pPr indent="0" defTabSz="914400">
              <a:lnSpc>
                <a:spcPct val="100000"/>
              </a:lnSpc>
              <a:buNone/>
            </a:pPr>
            <a:r>
              <a:rPr lang="en-GB" sz="2400" b="0" strike="noStrike" spc="-1">
                <a:solidFill>
                  <a:schemeClr val="dk1"/>
                </a:solidFill>
                <a:latin typeface="Arial"/>
              </a:rPr>
              <a:t>Damage &amp; repair schedule</a:t>
            </a:r>
            <a:br>
              <a:rPr sz="2400"/>
            </a:br>
            <a:r>
              <a:rPr lang="en-GB" sz="2400" b="0" strike="noStrike" spc="-1">
                <a:solidFill>
                  <a:schemeClr val="dk1"/>
                </a:solidFill>
                <a:latin typeface="Arial"/>
              </a:rPr>
              <a:t>edge_repairs.csv</a:t>
            </a:r>
            <a:br>
              <a:rPr sz="2400"/>
            </a:br>
            <a:r>
              <a:rPr lang="en-GB" sz="2400" b="0" strike="noStrike" spc="-1">
                <a:solidFill>
                  <a:schemeClr val="dk1"/>
                </a:solidFill>
                <a:latin typeface="Arial"/>
              </a:rPr>
              <a:t>(Damage time, repair time for each affected edge)</a:t>
            </a:r>
            <a:endParaRPr lang="en-US" sz="2400" b="0" strike="noStrike" spc="-1">
              <a:solidFill>
                <a:schemeClr val="dk1"/>
              </a:solidFill>
              <a:latin typeface="Arial"/>
            </a:endParaRPr>
          </a:p>
          <a:p>
            <a:pPr indent="0" defTabSz="914400">
              <a:lnSpc>
                <a:spcPct val="100000"/>
              </a:lnSpc>
              <a:buNone/>
            </a:pPr>
            <a:r>
              <a:rPr lang="en-GB" sz="2400" b="0" strike="noStrike" spc="-1">
                <a:solidFill>
                  <a:schemeClr val="dk1"/>
                </a:solidFill>
                <a:latin typeface="Arial"/>
              </a:rPr>
              <a:t>Baseline OD matrix</a:t>
            </a:r>
            <a:br>
              <a:rPr sz="2400"/>
            </a:br>
            <a:r>
              <a:rPr lang="en-GB" sz="2400" b="0" strike="noStrike" spc="-1">
                <a:solidFill>
                  <a:schemeClr val="dk1"/>
                </a:solidFill>
                <a:latin typeface="Arial"/>
              </a:rPr>
              <a:t>baseline_od_G_merged.csv</a:t>
            </a:r>
            <a:br>
              <a:rPr sz="2400"/>
            </a:br>
            <a:r>
              <a:rPr lang="en-GB" sz="2400" b="0" strike="noStrike" spc="-1">
                <a:solidFill>
                  <a:schemeClr val="dk1"/>
                </a:solidFill>
                <a:latin typeface="Arial"/>
              </a:rPr>
              <a:t>(Shortest travel times on the intact network)</a:t>
            </a:r>
            <a:endParaRPr lang="en-US" sz="2400" b="0" strike="noStrike" spc="-1">
              <a:solidFill>
                <a:schemeClr val="dk1"/>
              </a:solidFill>
              <a:latin typeface="Arial"/>
            </a:endParaRPr>
          </a:p>
          <a:p>
            <a:pPr defTabSz="914400">
              <a:lnSpc>
                <a:spcPct val="100000"/>
              </a:lnSpc>
              <a:buClr>
                <a:srgbClr val="000000"/>
              </a:buClr>
              <a:buFont typeface="Symbol" charset="2"/>
              <a:buChar char=""/>
            </a:pPr>
            <a:r>
              <a:rPr lang="en-US" sz="2400" b="0" strike="noStrike" spc="-1">
                <a:solidFill>
                  <a:schemeClr val="dk1"/>
                </a:solidFill>
                <a:latin typeface="Arial"/>
              </a:rPr>
              <a:t>100 private-vehicle agents</a:t>
            </a:r>
          </a:p>
          <a:p>
            <a:pPr defTabSz="914400">
              <a:lnSpc>
                <a:spcPct val="100000"/>
              </a:lnSpc>
              <a:buClr>
                <a:srgbClr val="000000"/>
              </a:buClr>
              <a:buFont typeface="Symbol" charset="2"/>
              <a:buChar char=""/>
            </a:pPr>
            <a:r>
              <a:rPr lang="en-US" sz="2400" b="0" strike="noStrike" spc="-1">
                <a:solidFill>
                  <a:schemeClr val="dk1"/>
                </a:solidFill>
                <a:latin typeface="Arial"/>
              </a:rPr>
              <a:t>Total: 400 agents across all strategies</a:t>
            </a:r>
          </a:p>
          <a:p>
            <a:pPr defTabSz="914400">
              <a:lnSpc>
                <a:spcPct val="100000"/>
              </a:lnSpc>
              <a:buClr>
                <a:srgbClr val="000000"/>
              </a:buClr>
              <a:buFont typeface="Symbol" charset="2"/>
              <a:buChar char=""/>
            </a:pPr>
            <a:r>
              <a:rPr lang="en-US" sz="2400" b="0" strike="noStrike" spc="-1">
                <a:solidFill>
                  <a:schemeClr val="dk1"/>
                </a:solidFill>
                <a:latin typeface="Arial"/>
              </a:rPr>
              <a:t>Each agent represents one complete commuting-style trip.</a:t>
            </a:r>
          </a:p>
          <a:p>
            <a:pPr indent="0" defTabSz="914400">
              <a:lnSpc>
                <a:spcPct val="100000"/>
              </a:lnSpc>
              <a:buNone/>
            </a:pPr>
            <a:endParaRPr lang="en-US" sz="2400" b="0" strike="noStrike" spc="-1">
              <a:solidFill>
                <a:schemeClr val="dk1"/>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731880" y="260280"/>
            <a:ext cx="10727640" cy="899280"/>
          </a:xfrm>
          <a:prstGeom prst="rect">
            <a:avLst/>
          </a:prstGeom>
          <a:noFill/>
          <a:ln w="0">
            <a:noFill/>
          </a:ln>
        </p:spPr>
        <p:txBody>
          <a:bodyPr lIns="0" tIns="0" rIns="0" bIns="0" anchor="t">
            <a:noAutofit/>
          </a:bodyPr>
          <a:lstStyle/>
          <a:p>
            <a:pPr indent="0" defTabSz="914400">
              <a:lnSpc>
                <a:spcPct val="90000"/>
              </a:lnSpc>
              <a:buNone/>
            </a:pPr>
            <a:r>
              <a:rPr lang="en-GB" sz="4400" b="0" strike="noStrike" spc="-1">
                <a:solidFill>
                  <a:schemeClr val="dk1"/>
                </a:solidFill>
                <a:latin typeface="Arial"/>
              </a:rPr>
              <a:t>Team Members</a:t>
            </a:r>
            <a:endParaRPr lang="en-US" sz="4400" b="0" strike="noStrike" spc="-1">
              <a:solidFill>
                <a:schemeClr val="dk1"/>
              </a:solidFill>
              <a:latin typeface="Arial"/>
            </a:endParaRPr>
          </a:p>
        </p:txBody>
      </p:sp>
      <p:sp>
        <p:nvSpPr>
          <p:cNvPr id="308" name="TextBox 6"/>
          <p:cNvSpPr/>
          <p:nvPr/>
        </p:nvSpPr>
        <p:spPr>
          <a:xfrm>
            <a:off x="832680" y="1334880"/>
            <a:ext cx="10626840" cy="39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2800" b="1" strike="noStrike" spc="-1" dirty="0">
                <a:solidFill>
                  <a:schemeClr val="dk1"/>
                </a:solidFill>
                <a:latin typeface="Arial"/>
              </a:rPr>
              <a:t>Milan </a:t>
            </a:r>
            <a:r>
              <a:rPr lang="en-GB" sz="2800" b="1" strike="noStrike" spc="-1" dirty="0" err="1">
                <a:solidFill>
                  <a:schemeClr val="dk1"/>
                </a:solidFill>
                <a:latin typeface="Arial"/>
              </a:rPr>
              <a:t>Schabort</a:t>
            </a:r>
            <a:br>
              <a:rPr sz="2800" dirty="0"/>
            </a:br>
            <a:r>
              <a:rPr lang="de-CH" sz="2800" b="0" strike="noStrike" spc="-1" dirty="0">
                <a:solidFill>
                  <a:schemeClr val="dk1"/>
                </a:solidFill>
                <a:latin typeface="Arial"/>
              </a:rPr>
              <a:t>  D-ITET, Elektrotechnik und Informationstechnologie MSc</a:t>
            </a:r>
            <a:endParaRPr lang="en-US" sz="2800" b="0" strike="noStrike" spc="-1" dirty="0">
              <a:solidFill>
                <a:srgbClr val="000000"/>
              </a:solidFill>
              <a:latin typeface="Calibri"/>
            </a:endParaRPr>
          </a:p>
          <a:p>
            <a:pPr defTabSz="914400">
              <a:lnSpc>
                <a:spcPct val="100000"/>
              </a:lnSpc>
            </a:pPr>
            <a:endParaRPr lang="en-US" sz="2800" b="0" strike="noStrike" spc="-1" dirty="0">
              <a:solidFill>
                <a:srgbClr val="000000"/>
              </a:solidFill>
              <a:latin typeface="Calibri"/>
            </a:endParaRPr>
          </a:p>
          <a:p>
            <a:pPr defTabSz="914400">
              <a:lnSpc>
                <a:spcPct val="100000"/>
              </a:lnSpc>
            </a:pPr>
            <a:r>
              <a:rPr lang="en-GB" sz="2800" b="1" strike="noStrike" spc="-1" dirty="0">
                <a:solidFill>
                  <a:schemeClr val="dk1"/>
                </a:solidFill>
                <a:latin typeface="Arial"/>
              </a:rPr>
              <a:t>Oleksandr </a:t>
            </a:r>
            <a:r>
              <a:rPr lang="en-GB" sz="2800" b="1" strike="noStrike" spc="-1" dirty="0" err="1">
                <a:solidFill>
                  <a:schemeClr val="dk1"/>
                </a:solidFill>
                <a:latin typeface="Arial"/>
              </a:rPr>
              <a:t>Halipchak</a:t>
            </a:r>
            <a:endParaRPr lang="en-US" sz="2800" b="0" strike="noStrike" spc="-1" dirty="0">
              <a:solidFill>
                <a:srgbClr val="000000"/>
              </a:solidFill>
              <a:latin typeface="Calibri"/>
            </a:endParaRPr>
          </a:p>
          <a:p>
            <a:pPr defTabSz="914400">
              <a:lnSpc>
                <a:spcPct val="100000"/>
              </a:lnSpc>
            </a:pPr>
            <a:r>
              <a:rPr lang="de-CH" sz="2800" b="0" strike="noStrike" spc="-1" dirty="0">
                <a:solidFill>
                  <a:schemeClr val="dk1"/>
                </a:solidFill>
                <a:latin typeface="Arial"/>
              </a:rPr>
              <a:t>  D-BAUG, Raumentwicklung und Infrastruktursysteme MSc</a:t>
            </a:r>
            <a:endParaRPr lang="en-US" sz="2800" b="0" strike="noStrike" spc="-1" dirty="0">
              <a:solidFill>
                <a:srgbClr val="000000"/>
              </a:solidFill>
              <a:latin typeface="Calibri"/>
            </a:endParaRPr>
          </a:p>
          <a:p>
            <a:pPr defTabSz="914400">
              <a:lnSpc>
                <a:spcPct val="100000"/>
              </a:lnSpc>
            </a:pPr>
            <a:endParaRPr lang="en-US" sz="2800" b="0" strike="noStrike" spc="-1" dirty="0">
              <a:solidFill>
                <a:srgbClr val="000000"/>
              </a:solidFill>
              <a:latin typeface="Calibri"/>
            </a:endParaRPr>
          </a:p>
          <a:p>
            <a:pPr defTabSz="914400">
              <a:lnSpc>
                <a:spcPct val="100000"/>
              </a:lnSpc>
            </a:pPr>
            <a:r>
              <a:rPr lang="en-US" sz="2800" b="1" strike="noStrike" spc="-1" dirty="0" err="1">
                <a:solidFill>
                  <a:schemeClr val="dk1"/>
                </a:solidFill>
                <a:latin typeface="Arial"/>
              </a:rPr>
              <a:t>Tonggui</a:t>
            </a:r>
            <a:r>
              <a:rPr lang="en-US" sz="2800" b="1" strike="noStrike" spc="-1" dirty="0">
                <a:solidFill>
                  <a:schemeClr val="dk1"/>
                </a:solidFill>
                <a:latin typeface="Arial"/>
              </a:rPr>
              <a:t> Zhang</a:t>
            </a:r>
            <a:endParaRPr lang="en-US" sz="2800" b="0" strike="noStrike" spc="-1" dirty="0">
              <a:solidFill>
                <a:srgbClr val="000000"/>
              </a:solidFill>
              <a:latin typeface="Calibri"/>
            </a:endParaRPr>
          </a:p>
          <a:p>
            <a:pPr defTabSz="914400">
              <a:lnSpc>
                <a:spcPct val="100000"/>
              </a:lnSpc>
            </a:pPr>
            <a:r>
              <a:rPr lang="de-CH" sz="2800" b="0" strike="noStrike" spc="-1" dirty="0">
                <a:solidFill>
                  <a:schemeClr val="dk1"/>
                </a:solidFill>
                <a:latin typeface="Arial"/>
              </a:rPr>
              <a:t>  D-BAUG, </a:t>
            </a:r>
            <a:r>
              <a:rPr lang="en-GB" sz="2800" b="0" strike="noStrike" spc="-1" dirty="0">
                <a:solidFill>
                  <a:schemeClr val="dk1"/>
                </a:solidFill>
                <a:latin typeface="Arial"/>
              </a:rPr>
              <a:t>D-BAUG, </a:t>
            </a:r>
            <a:r>
              <a:rPr lang="en-GB" sz="2800" b="0" strike="noStrike" spc="-1" dirty="0" err="1">
                <a:solidFill>
                  <a:schemeClr val="dk1"/>
                </a:solidFill>
                <a:latin typeface="Arial"/>
              </a:rPr>
              <a:t>Doktorat</a:t>
            </a:r>
            <a:r>
              <a:rPr lang="en-GB" sz="2800" b="0" strike="noStrike" spc="-1" dirty="0">
                <a:solidFill>
                  <a:schemeClr val="dk1"/>
                </a:solidFill>
                <a:latin typeface="Arial"/>
              </a:rPr>
              <a:t> Infrastructure Management</a:t>
            </a:r>
            <a:endParaRPr lang="en-US" sz="2800" b="0" strike="noStrike" spc="-1" dirty="0">
              <a:solidFill>
                <a:srgbClr val="000000"/>
              </a:solidFill>
              <a:latin typeface="Calibri"/>
            </a:endParaRPr>
          </a:p>
          <a:p>
            <a:pPr defTabSz="914400">
              <a:lnSpc>
                <a:spcPct val="100000"/>
              </a:lnSpc>
            </a:pPr>
            <a:endParaRPr lang="en-US" sz="2800" b="0" strike="noStrike" spc="-1" dirty="0">
              <a:solidFill>
                <a:srgbClr val="000000"/>
              </a:solidFill>
              <a:latin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5" name="Picture 3"/>
          <p:cNvPicPr/>
          <p:nvPr/>
        </p:nvPicPr>
        <p:blipFill>
          <a:blip r:embed="rId2"/>
          <a:stretch/>
        </p:blipFill>
        <p:spPr>
          <a:xfrm>
            <a:off x="29520" y="0"/>
            <a:ext cx="4015440" cy="3604680"/>
          </a:xfrm>
          <a:prstGeom prst="rect">
            <a:avLst/>
          </a:prstGeom>
          <a:noFill/>
          <a:ln w="0">
            <a:noFill/>
          </a:ln>
        </p:spPr>
      </p:pic>
      <p:pic>
        <p:nvPicPr>
          <p:cNvPr id="566" name="Picture 7"/>
          <p:cNvPicPr/>
          <p:nvPr/>
        </p:nvPicPr>
        <p:blipFill>
          <a:blip r:embed="rId3"/>
          <a:stretch/>
        </p:blipFill>
        <p:spPr>
          <a:xfrm>
            <a:off x="4078440" y="0"/>
            <a:ext cx="4015440" cy="3604680"/>
          </a:xfrm>
          <a:prstGeom prst="rect">
            <a:avLst/>
          </a:prstGeom>
          <a:noFill/>
          <a:ln w="0">
            <a:noFill/>
          </a:ln>
        </p:spPr>
      </p:pic>
      <p:pic>
        <p:nvPicPr>
          <p:cNvPr id="567" name="Picture 10"/>
          <p:cNvPicPr/>
          <p:nvPr/>
        </p:nvPicPr>
        <p:blipFill>
          <a:blip r:embed="rId4"/>
          <a:stretch/>
        </p:blipFill>
        <p:spPr>
          <a:xfrm>
            <a:off x="4093560" y="3236760"/>
            <a:ext cx="3864240" cy="3413520"/>
          </a:xfrm>
          <a:prstGeom prst="rect">
            <a:avLst/>
          </a:prstGeom>
          <a:noFill/>
          <a:ln w="0">
            <a:noFill/>
          </a:ln>
        </p:spPr>
      </p:pic>
      <p:pic>
        <p:nvPicPr>
          <p:cNvPr id="568" name="Picture 12"/>
          <p:cNvPicPr/>
          <p:nvPr/>
        </p:nvPicPr>
        <p:blipFill>
          <a:blip r:embed="rId5"/>
          <a:stretch/>
        </p:blipFill>
        <p:spPr>
          <a:xfrm>
            <a:off x="102600" y="3173400"/>
            <a:ext cx="4070520" cy="3575160"/>
          </a:xfrm>
          <a:prstGeom prst="rect">
            <a:avLst/>
          </a:prstGeom>
          <a:noFill/>
          <a:ln w="0">
            <a:noFill/>
          </a:ln>
        </p:spPr>
      </p:pic>
      <p:sp>
        <p:nvSpPr>
          <p:cNvPr id="569" name="TextBox 15"/>
          <p:cNvSpPr/>
          <p:nvPr/>
        </p:nvSpPr>
        <p:spPr>
          <a:xfrm>
            <a:off x="8309520" y="609840"/>
            <a:ext cx="281556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2400" b="1" strike="noStrike" spc="-1">
                <a:solidFill>
                  <a:schemeClr val="dk1"/>
                </a:solidFill>
                <a:latin typeface="Arial"/>
              </a:rPr>
              <a:t>Delay vs. Departure Time</a:t>
            </a:r>
            <a:endParaRPr lang="en-US" sz="2400" b="0" strike="noStrike" spc="-1">
              <a:solidFill>
                <a:srgbClr val="000000"/>
              </a:solidFill>
              <a:latin typeface="Calibri"/>
            </a:endParaRPr>
          </a:p>
        </p:txBody>
      </p:sp>
      <p:sp>
        <p:nvSpPr>
          <p:cNvPr id="570" name="Rectangle 1"/>
          <p:cNvSpPr/>
          <p:nvPr/>
        </p:nvSpPr>
        <p:spPr>
          <a:xfrm>
            <a:off x="8353080" y="1559880"/>
            <a:ext cx="3526560" cy="2559600"/>
          </a:xfrm>
          <a:prstGeom prst="rect">
            <a:avLst/>
          </a:prstGeom>
          <a:noFill/>
          <a:ln w="0">
            <a:noFill/>
          </a:ln>
        </p:spPr>
        <p:style>
          <a:lnRef idx="0">
            <a:scrgbClr r="0" g="0" b="0"/>
          </a:lnRef>
          <a:fillRef idx="0">
            <a:scrgbClr r="0" g="0" b="0"/>
          </a:fillRef>
          <a:effectRef idx="0">
            <a:scrgbClr r="0" g="0" b="0"/>
          </a:effectRef>
          <a:fontRef idx="minor"/>
        </p:style>
        <p:txBody>
          <a:bodyPr numCol="1" spcCol="0" anchor="ctr">
            <a:spAutoFit/>
          </a:bodyPr>
          <a:lstStyle/>
          <a:p>
            <a:pPr defTabSz="914400">
              <a:lnSpc>
                <a:spcPct val="150000"/>
              </a:lnSpc>
              <a:buClr>
                <a:srgbClr val="000000"/>
              </a:buClr>
              <a:buFont typeface="Symbol" charset="2"/>
              <a:buChar char=""/>
            </a:pPr>
            <a:r>
              <a:rPr lang="en-US" sz="1800" b="1" strike="noStrike" spc="-1">
                <a:solidFill>
                  <a:schemeClr val="dk1"/>
                </a:solidFill>
                <a:latin typeface="Arial"/>
              </a:rPr>
              <a:t>x-axis:</a:t>
            </a:r>
            <a:r>
              <a:rPr lang="en-US" sz="1800" b="0" strike="noStrike" spc="-1">
                <a:solidFill>
                  <a:schemeClr val="dk1"/>
                </a:solidFill>
                <a:latin typeface="Arial"/>
              </a:rPr>
              <a:t> departure time</a:t>
            </a:r>
            <a:endParaRPr lang="en-US" sz="1800" b="0" strike="noStrike" spc="-1">
              <a:solidFill>
                <a:srgbClr val="000000"/>
              </a:solidFill>
              <a:latin typeface="Calibri"/>
            </a:endParaRPr>
          </a:p>
          <a:p>
            <a:pPr defTabSz="914400">
              <a:lnSpc>
                <a:spcPct val="150000"/>
              </a:lnSpc>
              <a:buClr>
                <a:srgbClr val="000000"/>
              </a:buClr>
              <a:buFont typeface="Symbol" charset="2"/>
              <a:buChar char=""/>
            </a:pPr>
            <a:r>
              <a:rPr lang="en-US" sz="1800" b="1" strike="noStrike" spc="-1">
                <a:solidFill>
                  <a:schemeClr val="dk1"/>
                </a:solidFill>
                <a:latin typeface="Arial"/>
              </a:rPr>
              <a:t>y-axis:</a:t>
            </a:r>
            <a:r>
              <a:rPr lang="en-US" sz="1800" b="0" strike="noStrike" spc="-1">
                <a:solidFill>
                  <a:schemeClr val="dk1"/>
                </a:solidFill>
                <a:latin typeface="Arial"/>
              </a:rPr>
              <a:t> total delay</a:t>
            </a:r>
            <a:endParaRPr lang="en-US" sz="1800" b="0" strike="noStrike" spc="-1">
              <a:solidFill>
                <a:srgbClr val="000000"/>
              </a:solidFill>
              <a:latin typeface="Calibri"/>
            </a:endParaRPr>
          </a:p>
          <a:p>
            <a:pPr defTabSz="914400">
              <a:lnSpc>
                <a:spcPct val="150000"/>
              </a:lnSpc>
              <a:buClr>
                <a:srgbClr val="000000"/>
              </a:buClr>
              <a:buFont typeface="Symbol" charset="2"/>
              <a:buChar char=""/>
            </a:pPr>
            <a:r>
              <a:rPr lang="en-US" sz="1800" b="0" strike="noStrike" spc="-1">
                <a:solidFill>
                  <a:schemeClr val="dk1"/>
                </a:solidFill>
                <a:latin typeface="Arial"/>
              </a:rPr>
              <a:t>Completed agents plotted as points</a:t>
            </a:r>
            <a:endParaRPr lang="en-US" sz="1800" b="0" strike="noStrike" spc="-1">
              <a:solidFill>
                <a:srgbClr val="000000"/>
              </a:solidFill>
              <a:latin typeface="Calibri"/>
            </a:endParaRPr>
          </a:p>
          <a:p>
            <a:pPr defTabSz="914400">
              <a:lnSpc>
                <a:spcPct val="150000"/>
              </a:lnSpc>
              <a:buClr>
                <a:srgbClr val="000000"/>
              </a:buClr>
              <a:buFont typeface="Symbol" charset="2"/>
              <a:buChar char=""/>
            </a:pPr>
            <a:r>
              <a:rPr lang="en-US" sz="1800" b="0" strike="noStrike" spc="-1">
                <a:solidFill>
                  <a:schemeClr val="dk1"/>
                </a:solidFill>
                <a:latin typeface="Arial"/>
              </a:rPr>
              <a:t>Blocked agents plotted as “X” at zero delay</a:t>
            </a:r>
            <a:endParaRPr lang="en-US" sz="1800" b="0" strike="noStrike" spc="-1">
              <a:solidFill>
                <a:srgbClr val="000000"/>
              </a:solidFill>
              <a:latin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1" name="Picture 8"/>
          <p:cNvPicPr/>
          <p:nvPr/>
        </p:nvPicPr>
        <p:blipFill>
          <a:blip r:embed="rId2"/>
          <a:stretch/>
        </p:blipFill>
        <p:spPr>
          <a:xfrm>
            <a:off x="54360" y="1007640"/>
            <a:ext cx="4881600" cy="4195440"/>
          </a:xfrm>
          <a:prstGeom prst="rect">
            <a:avLst/>
          </a:prstGeom>
          <a:noFill/>
          <a:ln w="0">
            <a:noFill/>
          </a:ln>
        </p:spPr>
      </p:pic>
      <p:pic>
        <p:nvPicPr>
          <p:cNvPr id="572" name="Picture 14"/>
          <p:cNvPicPr/>
          <p:nvPr/>
        </p:nvPicPr>
        <p:blipFill>
          <a:blip r:embed="rId3"/>
          <a:stretch/>
        </p:blipFill>
        <p:spPr>
          <a:xfrm>
            <a:off x="1139400" y="2575800"/>
            <a:ext cx="4485600" cy="3726720"/>
          </a:xfrm>
          <a:prstGeom prst="rect">
            <a:avLst/>
          </a:prstGeom>
          <a:noFill/>
          <a:ln w="0">
            <a:noFill/>
          </a:ln>
        </p:spPr>
      </p:pic>
      <p:pic>
        <p:nvPicPr>
          <p:cNvPr id="573" name="Picture 10"/>
          <p:cNvPicPr/>
          <p:nvPr/>
        </p:nvPicPr>
        <p:blipFill>
          <a:blip r:embed="rId4"/>
          <a:stretch/>
        </p:blipFill>
        <p:spPr>
          <a:xfrm>
            <a:off x="3481920" y="600840"/>
            <a:ext cx="4541760" cy="3842280"/>
          </a:xfrm>
          <a:prstGeom prst="rect">
            <a:avLst/>
          </a:prstGeom>
          <a:noFill/>
          <a:ln w="0">
            <a:noFill/>
          </a:ln>
        </p:spPr>
      </p:pic>
      <p:pic>
        <p:nvPicPr>
          <p:cNvPr id="574" name="Picture 12"/>
          <p:cNvPicPr/>
          <p:nvPr/>
        </p:nvPicPr>
        <p:blipFill>
          <a:blip r:embed="rId5"/>
          <a:stretch/>
        </p:blipFill>
        <p:spPr>
          <a:xfrm>
            <a:off x="4184280" y="2661840"/>
            <a:ext cx="4924080" cy="4121640"/>
          </a:xfrm>
          <a:prstGeom prst="rect">
            <a:avLst/>
          </a:prstGeom>
          <a:noFill/>
          <a:ln w="0">
            <a:noFill/>
          </a:ln>
        </p:spPr>
      </p:pic>
      <p:sp>
        <p:nvSpPr>
          <p:cNvPr id="575" name="TextBox 16"/>
          <p:cNvSpPr/>
          <p:nvPr/>
        </p:nvSpPr>
        <p:spPr>
          <a:xfrm>
            <a:off x="8403120" y="822960"/>
            <a:ext cx="3150000" cy="94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2800" b="1" strike="noStrike" spc="-1">
                <a:solidFill>
                  <a:schemeClr val="dk1"/>
                </a:solidFill>
                <a:latin typeface="Arial"/>
              </a:rPr>
              <a:t>Spatial Footprint of Agent Paths</a:t>
            </a:r>
            <a:endParaRPr lang="en-US" sz="2800" b="0" strike="noStrike" spc="-1">
              <a:solidFill>
                <a:srgbClr val="000000"/>
              </a:solidFill>
              <a:latin typeface="Calibri"/>
            </a:endParaRPr>
          </a:p>
        </p:txBody>
      </p:sp>
      <p:sp>
        <p:nvSpPr>
          <p:cNvPr id="576" name="TextBox 18"/>
          <p:cNvSpPr/>
          <p:nvPr/>
        </p:nvSpPr>
        <p:spPr>
          <a:xfrm>
            <a:off x="8591400" y="2035080"/>
            <a:ext cx="315000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743040" lvl="1" indent="-285840" defTabSz="914400">
              <a:lnSpc>
                <a:spcPct val="100000"/>
              </a:lnSpc>
              <a:buClr>
                <a:srgbClr val="000000"/>
              </a:buClr>
              <a:buFont typeface="Arial"/>
              <a:buChar char="•"/>
            </a:pPr>
            <a:r>
              <a:rPr lang="en-GB" sz="1800" b="0" strike="noStrike" spc="-1">
                <a:solidFill>
                  <a:schemeClr val="dk1"/>
                </a:solidFill>
                <a:latin typeface="Arial"/>
              </a:rPr>
              <a:t>Many agents traverse damaged regions</a:t>
            </a:r>
            <a:endParaRPr lang="en-US" sz="1800" b="0" strike="noStrike" spc="-1">
              <a:solidFill>
                <a:srgbClr val="000000"/>
              </a:solidFill>
              <a:latin typeface="Calibri"/>
            </a:endParaRPr>
          </a:p>
          <a:p>
            <a:pPr marL="743040" lvl="1" indent="-285840" defTabSz="914400">
              <a:lnSpc>
                <a:spcPct val="100000"/>
              </a:lnSpc>
              <a:buClr>
                <a:srgbClr val="000000"/>
              </a:buClr>
              <a:buFont typeface="Arial"/>
              <a:buChar char="•"/>
            </a:pPr>
            <a:r>
              <a:rPr lang="en-GB" sz="1800" b="0" strike="noStrike" spc="-1">
                <a:solidFill>
                  <a:schemeClr val="dk1"/>
                </a:solidFill>
                <a:latin typeface="Arial"/>
              </a:rPr>
              <a:t>Delays cluster around particular geographic zones</a:t>
            </a:r>
            <a:endParaRPr lang="en-US" sz="1800" b="0" strike="noStrike" spc="-1">
              <a:solidFill>
                <a:srgbClr val="000000"/>
              </a:solidFill>
              <a:latin typeface="Calibri"/>
            </a:endParaRPr>
          </a:p>
          <a:p>
            <a:pPr marL="743040" lvl="1" indent="-285840" defTabSz="914400">
              <a:lnSpc>
                <a:spcPct val="100000"/>
              </a:lnSpc>
              <a:buClr>
                <a:srgbClr val="000000"/>
              </a:buClr>
              <a:buFont typeface="Arial"/>
              <a:buChar char="•"/>
            </a:pPr>
            <a:r>
              <a:rPr lang="en-GB" sz="1800" b="0" strike="noStrike" spc="-1">
                <a:solidFill>
                  <a:schemeClr val="dk1"/>
                </a:solidFill>
                <a:latin typeface="Arial"/>
              </a:rPr>
              <a:t>The OD sampling covers the entire area rather than only one corner</a:t>
            </a:r>
            <a:endParaRPr lang="en-US" sz="1800" b="0" strike="noStrike" spc="-1">
              <a:solidFill>
                <a:srgbClr val="000000"/>
              </a:solidFill>
              <a:latin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7" name="Picture 2"/>
          <p:cNvPicPr/>
          <p:nvPr/>
        </p:nvPicPr>
        <p:blipFill>
          <a:blip r:embed="rId2"/>
          <a:stretch/>
        </p:blipFill>
        <p:spPr>
          <a:xfrm>
            <a:off x="822600" y="3840840"/>
            <a:ext cx="4414680" cy="2836800"/>
          </a:xfrm>
          <a:prstGeom prst="rect">
            <a:avLst/>
          </a:prstGeom>
          <a:noFill/>
          <a:ln w="0">
            <a:noFill/>
          </a:ln>
        </p:spPr>
      </p:pic>
      <p:pic>
        <p:nvPicPr>
          <p:cNvPr id="578" name="Picture 4"/>
          <p:cNvPicPr/>
          <p:nvPr/>
        </p:nvPicPr>
        <p:blipFill>
          <a:blip r:embed="rId3"/>
          <a:stretch/>
        </p:blipFill>
        <p:spPr>
          <a:xfrm>
            <a:off x="5338800" y="3287520"/>
            <a:ext cx="5556240" cy="3570120"/>
          </a:xfrm>
          <a:prstGeom prst="rect">
            <a:avLst/>
          </a:prstGeom>
          <a:noFill/>
          <a:ln w="0">
            <a:noFill/>
          </a:ln>
        </p:spPr>
      </p:pic>
      <p:pic>
        <p:nvPicPr>
          <p:cNvPr id="579" name="Picture 6"/>
          <p:cNvPicPr/>
          <p:nvPr/>
        </p:nvPicPr>
        <p:blipFill>
          <a:blip r:embed="rId4"/>
          <a:stretch/>
        </p:blipFill>
        <p:spPr>
          <a:xfrm>
            <a:off x="287640" y="180360"/>
            <a:ext cx="5601960" cy="3599640"/>
          </a:xfrm>
          <a:prstGeom prst="rect">
            <a:avLst/>
          </a:prstGeom>
          <a:noFill/>
          <a:ln w="0">
            <a:noFill/>
          </a:ln>
        </p:spPr>
      </p:pic>
      <p:pic>
        <p:nvPicPr>
          <p:cNvPr id="580" name="Picture 9"/>
          <p:cNvPicPr/>
          <p:nvPr/>
        </p:nvPicPr>
        <p:blipFill>
          <a:blip r:embed="rId5"/>
          <a:stretch/>
        </p:blipFill>
        <p:spPr>
          <a:xfrm>
            <a:off x="6398640" y="115920"/>
            <a:ext cx="5396400" cy="3467160"/>
          </a:xfrm>
          <a:prstGeom prst="rect">
            <a:avLst/>
          </a:prstGeom>
          <a:noFill/>
          <a:ln w="0">
            <a:noFill/>
          </a:ln>
        </p:spPr>
      </p:pic>
      <p:sp>
        <p:nvSpPr>
          <p:cNvPr id="581" name="TextBox 13"/>
          <p:cNvSpPr/>
          <p:nvPr/>
        </p:nvSpPr>
        <p:spPr>
          <a:xfrm>
            <a:off x="1985760" y="2611080"/>
            <a:ext cx="80528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3600" b="1" strike="noStrike" spc="-1">
                <a:solidFill>
                  <a:srgbClr val="C00000"/>
                </a:solidFill>
                <a:latin typeface="Arial"/>
              </a:rPr>
              <a:t>Agent Timelines (Trip Chronology)</a:t>
            </a:r>
            <a:endParaRPr lang="en-US" sz="3600" b="0" strike="noStrike" spc="-1">
              <a:solidFill>
                <a:srgbClr val="000000"/>
              </a:solidFill>
              <a:latin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2" name="Picture 3"/>
          <p:cNvPicPr/>
          <p:nvPr/>
        </p:nvPicPr>
        <p:blipFill>
          <a:blip r:embed="rId2"/>
          <a:stretch/>
        </p:blipFill>
        <p:spPr>
          <a:xfrm>
            <a:off x="2046960" y="738720"/>
            <a:ext cx="8595360" cy="5521320"/>
          </a:xfrm>
          <a:prstGeom prst="rect">
            <a:avLst/>
          </a:prstGeom>
          <a:noFill/>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PlaceHolder 1"/>
          <p:cNvSpPr>
            <a:spLocks noGrp="1"/>
          </p:cNvSpPr>
          <p:nvPr>
            <p:ph/>
          </p:nvPr>
        </p:nvSpPr>
        <p:spPr>
          <a:xfrm>
            <a:off x="843120" y="1045800"/>
            <a:ext cx="10727640" cy="5255280"/>
          </a:xfrm>
          <a:prstGeom prst="rect">
            <a:avLst/>
          </a:prstGeom>
          <a:noFill/>
          <a:ln w="0">
            <a:noFill/>
          </a:ln>
        </p:spPr>
        <p:txBody>
          <a:bodyPr lIns="0" tIns="0" rIns="0" bIns="0" anchor="b">
            <a:noAutofit/>
          </a:bodyPr>
          <a:lstStyle/>
          <a:p>
            <a:pPr marL="228600" indent="-228600" defTabSz="914400">
              <a:lnSpc>
                <a:spcPct val="90000"/>
              </a:lnSpc>
              <a:spcBef>
                <a:spcPts val="1001"/>
              </a:spcBef>
              <a:buClr>
                <a:srgbClr val="000000"/>
              </a:buClr>
              <a:buFont typeface="Arial"/>
              <a:buChar char="•"/>
            </a:pPr>
            <a:r>
              <a:rPr lang="en-GB" sz="2800" b="0" strike="noStrike" spc="-1">
                <a:solidFill>
                  <a:schemeClr val="dk1"/>
                </a:solidFill>
                <a:latin typeface="Arial"/>
              </a:rPr>
              <a:t>Based on actual OD shortest paths, not synthetic paths</a:t>
            </a:r>
            <a:endParaRPr lang="en-US" sz="2800" b="0" strike="noStrike" spc="-1">
              <a:solidFill>
                <a:schemeClr val="dk1"/>
              </a:solidFill>
              <a:latin typeface="Arial"/>
            </a:endParaRPr>
          </a:p>
          <a:p>
            <a:pPr marL="228600" indent="-228600" defTabSz="914400">
              <a:lnSpc>
                <a:spcPct val="90000"/>
              </a:lnSpc>
              <a:spcBef>
                <a:spcPts val="1001"/>
              </a:spcBef>
              <a:buClr>
                <a:srgbClr val="000000"/>
              </a:buClr>
              <a:buFont typeface="Arial"/>
              <a:buChar char="•"/>
            </a:pPr>
            <a:r>
              <a:rPr lang="en-GB" sz="2800" b="0" strike="noStrike" spc="-1">
                <a:solidFill>
                  <a:schemeClr val="dk1"/>
                </a:solidFill>
                <a:latin typeface="Arial"/>
              </a:rPr>
              <a:t>Dynamic interaction with real repair timelines</a:t>
            </a:r>
            <a:endParaRPr lang="en-US" sz="2800" b="0" strike="noStrike" spc="-1">
              <a:solidFill>
                <a:schemeClr val="dk1"/>
              </a:solidFill>
              <a:latin typeface="Arial"/>
            </a:endParaRPr>
          </a:p>
          <a:p>
            <a:pPr marL="228600" indent="-228600" defTabSz="914400">
              <a:lnSpc>
                <a:spcPct val="90000"/>
              </a:lnSpc>
              <a:spcBef>
                <a:spcPts val="1001"/>
              </a:spcBef>
              <a:buClr>
                <a:srgbClr val="000000"/>
              </a:buClr>
              <a:buFont typeface="Arial"/>
              <a:buChar char="•"/>
            </a:pPr>
            <a:r>
              <a:rPr lang="en-GB" sz="2800" b="0" strike="noStrike" spc="-1">
                <a:solidFill>
                  <a:schemeClr val="dk1"/>
                </a:solidFill>
                <a:latin typeface="Arial"/>
              </a:rPr>
              <a:t>Integrates multi-leg transit behaviour</a:t>
            </a:r>
            <a:endParaRPr lang="en-US" sz="2800" b="0" strike="noStrike" spc="-1">
              <a:solidFill>
                <a:schemeClr val="dk1"/>
              </a:solidFill>
              <a:latin typeface="Arial"/>
            </a:endParaRPr>
          </a:p>
          <a:p>
            <a:pPr marL="228600" indent="-228600" defTabSz="914400">
              <a:lnSpc>
                <a:spcPct val="90000"/>
              </a:lnSpc>
              <a:spcBef>
                <a:spcPts val="1001"/>
              </a:spcBef>
              <a:buClr>
                <a:srgbClr val="000000"/>
              </a:buClr>
              <a:buFont typeface="Arial"/>
              <a:buChar char="•"/>
            </a:pPr>
            <a:r>
              <a:rPr lang="en-GB" sz="2800" b="0" strike="noStrike" spc="-1">
                <a:solidFill>
                  <a:schemeClr val="dk1"/>
                </a:solidFill>
                <a:latin typeface="Arial"/>
              </a:rPr>
              <a:t>Compatible with agent simulation and strategy comparison</a:t>
            </a:r>
            <a:endParaRPr lang="en-US" sz="2800" b="0" strike="noStrike" spc="-1">
              <a:solidFill>
                <a:schemeClr val="dk1"/>
              </a:solidFill>
              <a:latin typeface="Arial"/>
            </a:endParaRPr>
          </a:p>
        </p:txBody>
      </p:sp>
      <p:sp>
        <p:nvSpPr>
          <p:cNvPr id="584" name="PlaceHolder 2"/>
          <p:cNvSpPr>
            <a:spLocks noGrp="1"/>
          </p:cNvSpPr>
          <p:nvPr>
            <p:ph type="title"/>
          </p:nvPr>
        </p:nvSpPr>
        <p:spPr>
          <a:xfrm>
            <a:off x="-4372920" y="1045800"/>
            <a:ext cx="10727640" cy="5255280"/>
          </a:xfrm>
          <a:prstGeom prst="rect">
            <a:avLst/>
          </a:prstGeom>
          <a:solidFill>
            <a:schemeClr val="accent1"/>
          </a:solidFill>
          <a:ln w="0">
            <a:noFill/>
          </a:ln>
        </p:spPr>
        <p:txBody>
          <a:bodyPr lIns="1080000" tIns="252000" rIns="0" bIns="0" anchor="t">
            <a:noAutofit/>
          </a:bodyPr>
          <a:lstStyle/>
          <a:p>
            <a:pPr indent="0" defTabSz="914400">
              <a:lnSpc>
                <a:spcPct val="90000"/>
              </a:lnSpc>
              <a:buNone/>
            </a:pPr>
            <a:r>
              <a:rPr lang="en-GB" sz="4400" b="0" strike="noStrike" spc="-1">
                <a:solidFill>
                  <a:schemeClr val="dk1"/>
                </a:solidFill>
                <a:latin typeface="Arial"/>
              </a:rPr>
              <a:t>Bus Behaviour Model</a:t>
            </a:r>
            <a:endParaRPr lang="en-US" sz="4400" b="0" strike="noStrike" spc="-1">
              <a:solidFill>
                <a:schemeClr val="dk1"/>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5" name="Picture 5"/>
          <p:cNvPicPr/>
          <p:nvPr/>
        </p:nvPicPr>
        <p:blipFill>
          <a:blip r:embed="rId2"/>
          <a:stretch/>
        </p:blipFill>
        <p:spPr>
          <a:xfrm>
            <a:off x="4642920" y="496800"/>
            <a:ext cx="7572600" cy="4751640"/>
          </a:xfrm>
          <a:prstGeom prst="rect">
            <a:avLst/>
          </a:prstGeom>
          <a:noFill/>
          <a:ln w="0">
            <a:noFill/>
          </a:ln>
        </p:spPr>
      </p:pic>
      <p:sp>
        <p:nvSpPr>
          <p:cNvPr id="586" name="PlaceHolder 1"/>
          <p:cNvSpPr>
            <a:spLocks noGrp="1"/>
          </p:cNvSpPr>
          <p:nvPr>
            <p:ph type="title"/>
          </p:nvPr>
        </p:nvSpPr>
        <p:spPr>
          <a:xfrm>
            <a:off x="731880" y="260280"/>
            <a:ext cx="10727640" cy="899280"/>
          </a:xfrm>
          <a:prstGeom prst="rect">
            <a:avLst/>
          </a:prstGeom>
          <a:noFill/>
          <a:ln w="0">
            <a:noFill/>
          </a:ln>
        </p:spPr>
        <p:txBody>
          <a:bodyPr lIns="0" tIns="0" rIns="0" bIns="0" anchor="t">
            <a:noAutofit/>
          </a:bodyPr>
          <a:lstStyle/>
          <a:p>
            <a:pPr indent="0" defTabSz="914400">
              <a:lnSpc>
                <a:spcPct val="90000"/>
              </a:lnSpc>
              <a:buNone/>
              <a:tabLst>
                <a:tab pos="0" algn="l"/>
              </a:tabLst>
            </a:pPr>
            <a:r>
              <a:rPr lang="en-GB" sz="2600" b="1" strike="noStrike" spc="-1">
                <a:solidFill>
                  <a:schemeClr val="dk1"/>
                </a:solidFill>
                <a:latin typeface="Arial"/>
              </a:rPr>
              <a:t>Bus Line Design</a:t>
            </a:r>
            <a:br>
              <a:rPr sz="2600"/>
            </a:br>
            <a:br>
              <a:rPr sz="2600"/>
            </a:br>
            <a:endParaRPr lang="en-US" sz="2600" b="0" strike="noStrike" spc="-1">
              <a:solidFill>
                <a:schemeClr val="dk1"/>
              </a:solidFill>
              <a:latin typeface="Arial"/>
            </a:endParaRPr>
          </a:p>
        </p:txBody>
      </p:sp>
      <p:sp>
        <p:nvSpPr>
          <p:cNvPr id="587" name="PlaceHolder 2"/>
          <p:cNvSpPr>
            <a:spLocks noGrp="1"/>
          </p:cNvSpPr>
          <p:nvPr>
            <p:ph type="dt" idx="38"/>
          </p:nvPr>
        </p:nvSpPr>
        <p:spPr>
          <a:xfrm>
            <a:off x="10473840" y="6522480"/>
            <a:ext cx="611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CH" sz="800" b="0" strike="noStrike" spc="-1">
                <a:solidFill>
                  <a:schemeClr val="dk1"/>
                </a:solidFill>
                <a:latin typeface="Arial"/>
              </a:defRPr>
            </a:lvl1pPr>
          </a:lstStyle>
          <a:p>
            <a:pPr indent="0" defTabSz="914400">
              <a:lnSpc>
                <a:spcPct val="100000"/>
              </a:lnSpc>
              <a:buNone/>
              <a:tabLst>
                <a:tab pos="0" algn="l"/>
              </a:tabLst>
            </a:pPr>
            <a:fld id="{C1B9B534-478C-4A1A-A3C5-1B4EB46E7274}" type="datetime1">
              <a:rPr lang="de-CH" sz="800" b="0" strike="noStrike" spc="-1">
                <a:solidFill>
                  <a:schemeClr val="dk1"/>
                </a:solidFill>
                <a:latin typeface="Arial"/>
              </a:rPr>
              <a:t>01.12.2025</a:t>
            </a:fld>
            <a:endParaRPr lang="en-US" sz="800" b="0" strike="noStrike" spc="-1">
              <a:solidFill>
                <a:srgbClr val="000000"/>
              </a:solidFill>
              <a:latin typeface="Calibri"/>
            </a:endParaRPr>
          </a:p>
        </p:txBody>
      </p:sp>
      <p:sp>
        <p:nvSpPr>
          <p:cNvPr id="588" name="PlaceHolder 3"/>
          <p:cNvSpPr>
            <a:spLocks noGrp="1"/>
          </p:cNvSpPr>
          <p:nvPr>
            <p:ph type="sldNum" idx="39"/>
          </p:nvPr>
        </p:nvSpPr>
        <p:spPr>
          <a:xfrm>
            <a:off x="11137680" y="6522480"/>
            <a:ext cx="321840" cy="215280"/>
          </a:xfrm>
          <a:prstGeom prst="rect">
            <a:avLst/>
          </a:prstGeom>
          <a:noFill/>
          <a:ln w="0">
            <a:noFill/>
          </a:ln>
        </p:spPr>
        <p:txBody>
          <a:bodyPr lIns="0" tIns="0" rIns="0" bIns="0" anchor="ctr">
            <a:noAutofit/>
          </a:bodyPr>
          <a:lstStyle>
            <a:lvl1pPr indent="0" algn="r" defTabSz="914400">
              <a:lnSpc>
                <a:spcPct val="100000"/>
              </a:lnSpc>
              <a:buNone/>
              <a:tabLst>
                <a:tab pos="0" algn="l"/>
              </a:tabLst>
              <a:defRPr lang="de-CH" sz="800" b="0" strike="noStrike" spc="-1">
                <a:solidFill>
                  <a:schemeClr val="dk1"/>
                </a:solidFill>
                <a:latin typeface="Arial"/>
              </a:defRPr>
            </a:lvl1pPr>
          </a:lstStyle>
          <a:p>
            <a:pPr indent="0" algn="r" defTabSz="914400">
              <a:lnSpc>
                <a:spcPct val="100000"/>
              </a:lnSpc>
              <a:buNone/>
              <a:tabLst>
                <a:tab pos="0" algn="l"/>
              </a:tabLst>
            </a:pPr>
            <a:fld id="{DE5A0CF4-6826-4D82-B5B1-307311015944}" type="slidenum">
              <a:rPr lang="de-CH" sz="800" b="0" strike="noStrike" spc="-1">
                <a:solidFill>
                  <a:schemeClr val="dk1"/>
                </a:solidFill>
                <a:latin typeface="Arial"/>
              </a:rPr>
              <a:t>25</a:t>
            </a:fld>
            <a:endParaRPr lang="en-US" sz="800" b="0" strike="noStrike" spc="-1">
              <a:solidFill>
                <a:srgbClr val="000000"/>
              </a:solidFill>
              <a:latin typeface="Calibri"/>
            </a:endParaRPr>
          </a:p>
        </p:txBody>
      </p:sp>
      <p:sp>
        <p:nvSpPr>
          <p:cNvPr id="589" name="TextBox 2"/>
          <p:cNvSpPr/>
          <p:nvPr/>
        </p:nvSpPr>
        <p:spPr>
          <a:xfrm>
            <a:off x="731880" y="496800"/>
            <a:ext cx="4095360" cy="8777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indent="457200" defTabSz="914400">
              <a:lnSpc>
                <a:spcPct val="150000"/>
              </a:lnSpc>
              <a:buClr>
                <a:srgbClr val="000000"/>
              </a:buClr>
              <a:buFont typeface="Symbol" charset="2"/>
              <a:buChar char=""/>
            </a:pPr>
            <a:r>
              <a:rPr lang="en-US" sz="2000" b="0" strike="noStrike" spc="-1">
                <a:solidFill>
                  <a:schemeClr val="dk1"/>
                </a:solidFill>
                <a:latin typeface="Arial"/>
              </a:rPr>
              <a:t>20 total lines</a:t>
            </a:r>
            <a:endParaRPr lang="en-US" sz="2000" b="0" strike="noStrike" spc="-1">
              <a:solidFill>
                <a:srgbClr val="000000"/>
              </a:solidFill>
              <a:latin typeface="Calibri"/>
            </a:endParaRPr>
          </a:p>
          <a:p>
            <a:pPr indent="457200" defTabSz="914400">
              <a:lnSpc>
                <a:spcPct val="150000"/>
              </a:lnSpc>
              <a:buClr>
                <a:srgbClr val="000000"/>
              </a:buClr>
              <a:buFont typeface="Symbol" charset="2"/>
              <a:buChar char=""/>
            </a:pPr>
            <a:r>
              <a:rPr lang="en-US" sz="2000" b="0" strike="noStrike" spc="-1">
                <a:solidFill>
                  <a:schemeClr val="dk1"/>
                </a:solidFill>
                <a:latin typeface="Arial"/>
              </a:rPr>
              <a:t>Each line is composed of 3 legs (A→B→C→D), sampled from </a:t>
            </a:r>
            <a:r>
              <a:rPr lang="en-US" sz="2000" b="0" i="1" strike="noStrike" spc="-1">
                <a:solidFill>
                  <a:schemeClr val="dk1"/>
                </a:solidFill>
                <a:latin typeface="Arial"/>
              </a:rPr>
              <a:t>baseline shortest paths</a:t>
            </a:r>
            <a:r>
              <a:rPr lang="en-US" sz="2000" b="0" strike="noStrike" spc="-1">
                <a:solidFill>
                  <a:schemeClr val="dk1"/>
                </a:solidFill>
                <a:latin typeface="Arial"/>
              </a:rPr>
              <a:t> </a:t>
            </a:r>
            <a:endParaRPr lang="en-US" sz="2000" b="0" strike="noStrike" spc="-1">
              <a:solidFill>
                <a:srgbClr val="000000"/>
              </a:solidFill>
              <a:latin typeface="Calibri"/>
            </a:endParaRPr>
          </a:p>
          <a:p>
            <a:pPr indent="457200" defTabSz="914400">
              <a:lnSpc>
                <a:spcPct val="150000"/>
              </a:lnSpc>
              <a:buClr>
                <a:srgbClr val="000000"/>
              </a:buClr>
              <a:buFont typeface="Symbol" charset="2"/>
              <a:buChar char=""/>
            </a:pPr>
            <a:r>
              <a:rPr lang="en-US" sz="2000" b="0" strike="noStrike" spc="-1">
                <a:solidFill>
                  <a:schemeClr val="dk1"/>
                </a:solidFill>
                <a:latin typeface="Arial"/>
              </a:rPr>
              <a:t>Line duration constraint:</a:t>
            </a:r>
            <a:br>
              <a:rPr sz="2000"/>
            </a:br>
            <a:r>
              <a:rPr lang="en-US" sz="2000" b="0" strike="noStrike" spc="-1">
                <a:solidFill>
                  <a:schemeClr val="dk1"/>
                </a:solidFill>
                <a:latin typeface="Arial"/>
              </a:rPr>
              <a:t>	30–60 minutes baseline travel time</a:t>
            </a:r>
            <a:endParaRPr lang="en-US" sz="2000" b="0" strike="noStrike" spc="-1">
              <a:solidFill>
                <a:srgbClr val="000000"/>
              </a:solidFill>
              <a:latin typeface="Calibri"/>
            </a:endParaRPr>
          </a:p>
          <a:p>
            <a:pPr indent="457200" defTabSz="914400">
              <a:lnSpc>
                <a:spcPct val="100000"/>
              </a:lnSpc>
              <a:buClr>
                <a:srgbClr val="000000"/>
              </a:buClr>
              <a:buFont typeface="Symbol" charset="2"/>
              <a:buChar char=""/>
            </a:pPr>
            <a:r>
              <a:rPr lang="en-US" sz="2000" b="0" strike="noStrike" spc="-1">
                <a:solidFill>
                  <a:schemeClr val="dk1"/>
                </a:solidFill>
                <a:latin typeface="Arial"/>
              </a:rPr>
              <a:t>Frequency: every 5 minutes</a:t>
            </a:r>
            <a:endParaRPr lang="en-US" sz="2000" b="0" strike="noStrike" spc="-1">
              <a:solidFill>
                <a:srgbClr val="000000"/>
              </a:solidFill>
              <a:latin typeface="Calibri"/>
            </a:endParaRPr>
          </a:p>
          <a:p>
            <a:pPr indent="457200" defTabSz="914400">
              <a:lnSpc>
                <a:spcPct val="100000"/>
              </a:lnSpc>
              <a:buClr>
                <a:srgbClr val="000000"/>
              </a:buClr>
              <a:buFont typeface="Symbol" charset="2"/>
              <a:buChar char=""/>
            </a:pPr>
            <a:r>
              <a:rPr lang="en-US" sz="2000" b="0" strike="noStrike" spc="-1">
                <a:solidFill>
                  <a:schemeClr val="dk1"/>
                </a:solidFill>
                <a:latin typeface="Arial"/>
              </a:rPr>
              <a:t>Schedule span:</a:t>
            </a:r>
            <a:br>
              <a:rPr sz="2000"/>
            </a:br>
            <a:r>
              <a:rPr lang="en-US" sz="2000" b="0" strike="noStrike" spc="-1">
                <a:solidFill>
                  <a:schemeClr val="dk1"/>
                </a:solidFill>
                <a:latin typeface="Arial"/>
              </a:rPr>
              <a:t>from </a:t>
            </a:r>
            <a:r>
              <a:rPr lang="en-US" sz="1050" b="0" strike="noStrike" spc="-1">
                <a:solidFill>
                  <a:schemeClr val="dk1"/>
                </a:solidFill>
                <a:latin typeface="Arial Unicode MS"/>
              </a:rPr>
              <a:t>t = 0</a:t>
            </a:r>
            <a:r>
              <a:rPr lang="en-US" sz="700" b="0" strike="noStrike" spc="-1">
                <a:solidFill>
                  <a:schemeClr val="dk1"/>
                </a:solidFill>
                <a:latin typeface="Arial"/>
              </a:rPr>
              <a:t> until </a:t>
            </a:r>
            <a:r>
              <a:rPr lang="en-US" sz="2000" b="0" strike="noStrike" spc="-1">
                <a:solidFill>
                  <a:schemeClr val="dk1"/>
                </a:solidFill>
                <a:latin typeface="Arial"/>
              </a:rPr>
              <a:t>last road repair time (≈ 390 min)</a:t>
            </a:r>
            <a:endParaRPr lang="en-US" sz="2000" b="0" strike="noStrike" spc="-1">
              <a:solidFill>
                <a:srgbClr val="000000"/>
              </a:solidFill>
              <a:latin typeface="Calibri"/>
            </a:endParaRPr>
          </a:p>
          <a:p>
            <a:pPr indent="457200" defTabSz="914400">
              <a:lnSpc>
                <a:spcPct val="100000"/>
              </a:lnSpc>
              <a:buClr>
                <a:srgbClr val="000000"/>
              </a:buClr>
              <a:buFont typeface="Symbol" charset="2"/>
              <a:buChar char=""/>
            </a:pPr>
            <a:r>
              <a:rPr lang="en-US" sz="2000" b="0" strike="noStrike" spc="-1">
                <a:solidFill>
                  <a:schemeClr val="dk1"/>
                </a:solidFill>
                <a:latin typeface="Arial"/>
              </a:rPr>
              <a:t>~80 runs per line → ~1600 runs per strategy</a:t>
            </a:r>
            <a:endParaRPr lang="en-US" sz="2000" b="0" strike="noStrike" spc="-1">
              <a:solidFill>
                <a:srgbClr val="000000"/>
              </a:solidFill>
              <a:latin typeface="Calibri"/>
            </a:endParaRPr>
          </a:p>
          <a:p>
            <a:pPr indent="457200" defTabSz="914400">
              <a:lnSpc>
                <a:spcPct val="100000"/>
              </a:lnSpc>
              <a:buClr>
                <a:srgbClr val="000000"/>
              </a:buClr>
              <a:buFont typeface="Symbol" charset="2"/>
              <a:buChar char=""/>
            </a:pPr>
            <a:r>
              <a:rPr lang="en-US" sz="2000" b="0" strike="noStrike" spc="-1">
                <a:solidFill>
                  <a:schemeClr val="dk1"/>
                </a:solidFill>
                <a:latin typeface="Arial"/>
              </a:rPr>
              <a:t>Each run carries a fixed/random number of passengers.</a:t>
            </a:r>
            <a:endParaRPr lang="en-US" sz="2000" b="0" strike="noStrike" spc="-1">
              <a:solidFill>
                <a:srgbClr val="000000"/>
              </a:solidFill>
              <a:latin typeface="Calibri"/>
            </a:endParaRPr>
          </a:p>
          <a:p>
            <a:pPr defTabSz="914400">
              <a:lnSpc>
                <a:spcPct val="150000"/>
              </a:lnSpc>
            </a:pPr>
            <a:endParaRPr lang="en-US" sz="2000" b="0" strike="noStrike" spc="-1">
              <a:solidFill>
                <a:srgbClr val="000000"/>
              </a:solidFill>
              <a:latin typeface="Calibri"/>
            </a:endParaRPr>
          </a:p>
          <a:p>
            <a:pPr defTabSz="914400">
              <a:lnSpc>
                <a:spcPct val="150000"/>
              </a:lnSpc>
            </a:pPr>
            <a:endParaRPr lang="en-US" sz="2000" b="0" strike="noStrike" spc="-1">
              <a:solidFill>
                <a:srgbClr val="000000"/>
              </a:solidFill>
              <a:latin typeface="Calibri"/>
            </a:endParaRPr>
          </a:p>
          <a:p>
            <a:pPr defTabSz="914400">
              <a:lnSpc>
                <a:spcPct val="150000"/>
              </a:lnSpc>
              <a:tabLst>
                <a:tab pos="0" algn="l"/>
              </a:tabLst>
            </a:pPr>
            <a:endParaRPr lang="en-US" sz="2000" b="0" strike="noStrike" spc="-1">
              <a:solidFill>
                <a:srgbClr val="000000"/>
              </a:solidFill>
              <a:latin typeface="Calibri"/>
            </a:endParaRPr>
          </a:p>
          <a:p>
            <a:pPr defTabSz="914400">
              <a:lnSpc>
                <a:spcPct val="150000"/>
              </a:lnSpc>
              <a:tabLst>
                <a:tab pos="0" algn="l"/>
              </a:tabLst>
            </a:pPr>
            <a:endParaRPr lang="en-US" sz="2000" b="0" strike="noStrike" spc="-1">
              <a:solidFill>
                <a:srgbClr val="000000"/>
              </a:solidFill>
              <a:latin typeface="Calibri"/>
            </a:endParaRPr>
          </a:p>
          <a:p>
            <a:pPr defTabSz="914400">
              <a:lnSpc>
                <a:spcPct val="150000"/>
              </a:lnSpc>
              <a:tabLst>
                <a:tab pos="0" algn="l"/>
              </a:tabLst>
            </a:pPr>
            <a:endParaRPr lang="en-US" sz="2000" b="0" strike="noStrike" spc="-1">
              <a:solidFill>
                <a:srgbClr val="000000"/>
              </a:solidFill>
              <a:latin typeface="Calibri"/>
            </a:endParaRPr>
          </a:p>
          <a:p>
            <a:pPr defTabSz="914400">
              <a:lnSpc>
                <a:spcPct val="150000"/>
              </a:lnSpc>
              <a:tabLst>
                <a:tab pos="0" algn="l"/>
              </a:tabLst>
            </a:pPr>
            <a:endParaRPr lang="en-US" sz="2000" b="0" strike="noStrike" spc="-1">
              <a:solidFill>
                <a:srgbClr val="000000"/>
              </a:solidFill>
              <a:latin typeface="Calibri"/>
            </a:endParaRPr>
          </a:p>
        </p:txBody>
      </p:sp>
      <p:sp>
        <p:nvSpPr>
          <p:cNvPr id="590" name="TextBox 7"/>
          <p:cNvSpPr/>
          <p:nvPr/>
        </p:nvSpPr>
        <p:spPr>
          <a:xfrm>
            <a:off x="5198040" y="5449680"/>
            <a:ext cx="60955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50000"/>
              </a:lnSpc>
            </a:pPr>
            <a:r>
              <a:rPr lang="en-US" sz="1800" b="0" u="sng" strike="noStrike" spc="-1">
                <a:solidFill>
                  <a:schemeClr val="dk1"/>
                </a:solidFill>
                <a:uFillTx/>
                <a:latin typeface="Arial"/>
              </a:rPr>
              <a:t>Purpose: ensure lines represent realistic commuter-scale routes that can be impacted by network disruptions.</a:t>
            </a:r>
            <a:endParaRPr lang="en-US" sz="1800" b="0" strike="noStrike" spc="-1">
              <a:solidFill>
                <a:srgbClr val="000000"/>
              </a:solidFill>
              <a:latin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1" name="Picture 2"/>
          <p:cNvPicPr/>
          <p:nvPr/>
        </p:nvPicPr>
        <p:blipFill>
          <a:blip r:embed="rId2"/>
          <a:stretch/>
        </p:blipFill>
        <p:spPr>
          <a:xfrm>
            <a:off x="4332960" y="94320"/>
            <a:ext cx="7488360" cy="5574960"/>
          </a:xfrm>
          <a:prstGeom prst="rect">
            <a:avLst/>
          </a:prstGeom>
          <a:noFill/>
          <a:ln w="0">
            <a:noFill/>
          </a:ln>
        </p:spPr>
      </p:pic>
      <p:sp>
        <p:nvSpPr>
          <p:cNvPr id="592" name="TextBox 5"/>
          <p:cNvSpPr/>
          <p:nvPr/>
        </p:nvSpPr>
        <p:spPr>
          <a:xfrm>
            <a:off x="1045080" y="5543640"/>
            <a:ext cx="60955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1800" b="0" strike="noStrike" spc="-1">
                <a:solidFill>
                  <a:schemeClr val="dk1"/>
                </a:solidFill>
                <a:latin typeface="Arial"/>
              </a:rPr>
              <a:t>If any leg becomes unreachable in the snapshot:</a:t>
            </a:r>
            <a:br>
              <a:rPr sz="1800"/>
            </a:br>
            <a:r>
              <a:rPr lang="en-GB" sz="1800" b="0" strike="noStrike" spc="-1">
                <a:solidFill>
                  <a:schemeClr val="dk1"/>
                </a:solidFill>
                <a:latin typeface="Arial"/>
              </a:rPr>
              <a:t>→ </a:t>
            </a:r>
            <a:r>
              <a:rPr lang="en-GB" sz="1800" b="1" strike="noStrike" spc="-1">
                <a:solidFill>
                  <a:schemeClr val="dk1"/>
                </a:solidFill>
                <a:latin typeface="Arial"/>
              </a:rPr>
              <a:t>Run cancelled</a:t>
            </a:r>
            <a:br>
              <a:rPr sz="1800"/>
            </a:br>
            <a:r>
              <a:rPr lang="en-GB" sz="1800" b="0" strike="noStrike" spc="-1">
                <a:solidFill>
                  <a:schemeClr val="dk1"/>
                </a:solidFill>
                <a:latin typeface="Arial"/>
              </a:rPr>
              <a:t>→ Entire passenger load counted as affected</a:t>
            </a:r>
            <a:endParaRPr lang="en-US" sz="1800" b="0" strike="noStrike" spc="-1">
              <a:solidFill>
                <a:srgbClr val="000000"/>
              </a:solidFill>
              <a:latin typeface="Calibri"/>
            </a:endParaRPr>
          </a:p>
        </p:txBody>
      </p:sp>
      <p:sp>
        <p:nvSpPr>
          <p:cNvPr id="593" name="Rectangle 1"/>
          <p:cNvSpPr/>
          <p:nvPr/>
        </p:nvSpPr>
        <p:spPr>
          <a:xfrm>
            <a:off x="908280" y="1462680"/>
            <a:ext cx="3424680" cy="3794040"/>
          </a:xfrm>
          <a:prstGeom prst="rect">
            <a:avLst/>
          </a:prstGeom>
          <a:noFill/>
          <a:ln w="0">
            <a:noFill/>
          </a:ln>
        </p:spPr>
        <p:style>
          <a:lnRef idx="0">
            <a:scrgbClr r="0" g="0" b="0"/>
          </a:lnRef>
          <a:fillRef idx="0">
            <a:scrgbClr r="0" g="0" b="0"/>
          </a:fillRef>
          <a:effectRef idx="0">
            <a:scrgbClr r="0" g="0" b="0"/>
          </a:effectRef>
          <a:fontRef idx="minor"/>
        </p:style>
        <p:txBody>
          <a:bodyPr numCol="1" spcCol="0" anchor="ctr">
            <a:spAutoFit/>
          </a:bodyPr>
          <a:lstStyle/>
          <a:p>
            <a:pPr defTabSz="914400">
              <a:lnSpc>
                <a:spcPct val="150000"/>
              </a:lnSpc>
              <a:buClr>
                <a:srgbClr val="000000"/>
              </a:buClr>
              <a:buFont typeface="Symbol" charset="2"/>
              <a:buChar char=""/>
            </a:pPr>
            <a:r>
              <a:rPr lang="en-US" sz="1800" b="0" strike="noStrike" spc="-1">
                <a:solidFill>
                  <a:schemeClr val="dk1"/>
                </a:solidFill>
                <a:latin typeface="Arial"/>
              </a:rPr>
              <a:t>Select OD snapshot ≤ t as real-time network condition</a:t>
            </a:r>
            <a:endParaRPr lang="en-US" sz="1800" b="0" strike="noStrike" spc="-1">
              <a:solidFill>
                <a:srgbClr val="000000"/>
              </a:solidFill>
              <a:latin typeface="Calibri"/>
            </a:endParaRPr>
          </a:p>
          <a:p>
            <a:pPr defTabSz="914400">
              <a:lnSpc>
                <a:spcPct val="150000"/>
              </a:lnSpc>
              <a:buClr>
                <a:srgbClr val="000000"/>
              </a:buClr>
              <a:buFont typeface="Symbol" charset="2"/>
              <a:buChar char=""/>
            </a:pPr>
            <a:r>
              <a:rPr lang="en-US" sz="1800" b="0" strike="noStrike" spc="-1">
                <a:solidFill>
                  <a:schemeClr val="dk1"/>
                </a:solidFill>
                <a:latin typeface="Arial"/>
              </a:rPr>
              <a:t>Execute legs sequentially:</a:t>
            </a:r>
            <a:endParaRPr lang="en-US" sz="1800" b="0" strike="noStrike" spc="-1">
              <a:solidFill>
                <a:srgbClr val="000000"/>
              </a:solidFill>
              <a:latin typeface="Calibri"/>
            </a:endParaRPr>
          </a:p>
          <a:p>
            <a:pPr defTabSz="914400">
              <a:lnSpc>
                <a:spcPct val="150000"/>
              </a:lnSpc>
              <a:buClr>
                <a:srgbClr val="000000"/>
              </a:buClr>
              <a:buFont typeface="Symbol" charset="2"/>
              <a:buChar char=""/>
            </a:pPr>
            <a:r>
              <a:rPr lang="en-US" sz="1800" b="0" strike="noStrike" spc="-1">
                <a:solidFill>
                  <a:schemeClr val="dk1"/>
                </a:solidFill>
                <a:latin typeface="Arial"/>
              </a:rPr>
              <a:t>Lookup </a:t>
            </a:r>
            <a:r>
              <a:rPr lang="en-US" sz="1800" b="0" i="1" strike="noStrike" spc="-1">
                <a:solidFill>
                  <a:schemeClr val="dk1"/>
                </a:solidFill>
                <a:latin typeface="Arial"/>
              </a:rPr>
              <a:t>baseline</a:t>
            </a:r>
            <a:r>
              <a:rPr lang="en-US" sz="1800" b="0" strike="noStrike" spc="-1">
                <a:solidFill>
                  <a:schemeClr val="dk1"/>
                </a:solidFill>
                <a:latin typeface="Arial"/>
              </a:rPr>
              <a:t> and </a:t>
            </a:r>
            <a:r>
              <a:rPr lang="en-US" sz="1800" b="0" i="1" strike="noStrike" spc="-1">
                <a:solidFill>
                  <a:schemeClr val="dk1"/>
                </a:solidFill>
                <a:latin typeface="Arial"/>
              </a:rPr>
              <a:t>actual</a:t>
            </a:r>
            <a:r>
              <a:rPr lang="en-US" sz="1800" b="0" strike="noStrike" spc="-1">
                <a:solidFill>
                  <a:schemeClr val="dk1"/>
                </a:solidFill>
                <a:latin typeface="Arial"/>
              </a:rPr>
              <a:t> travel time</a:t>
            </a:r>
            <a:endParaRPr lang="en-US" sz="1800" b="0" strike="noStrike" spc="-1">
              <a:solidFill>
                <a:srgbClr val="000000"/>
              </a:solidFill>
              <a:latin typeface="Calibri"/>
            </a:endParaRPr>
          </a:p>
          <a:p>
            <a:pPr defTabSz="914400">
              <a:lnSpc>
                <a:spcPct val="150000"/>
              </a:lnSpc>
              <a:buClr>
                <a:srgbClr val="000000"/>
              </a:buClr>
              <a:buFont typeface="Symbol" charset="2"/>
              <a:buChar char=""/>
            </a:pPr>
            <a:r>
              <a:rPr lang="en-US" sz="1800" b="0" strike="noStrike" spc="-1">
                <a:solidFill>
                  <a:schemeClr val="dk1"/>
                </a:solidFill>
                <a:latin typeface="Arial"/>
              </a:rPr>
              <a:t>Compute delay:</a:t>
            </a:r>
            <a:br>
              <a:rPr sz="1800"/>
            </a:br>
            <a:r>
              <a:rPr lang="en-US" sz="1800" b="0" strike="noStrike" spc="-1">
                <a:solidFill>
                  <a:schemeClr val="dk1"/>
                </a:solidFill>
                <a:latin typeface="Arial"/>
              </a:rPr>
              <a:t>delay = max(actual − baseline, 0)</a:t>
            </a:r>
            <a:endParaRPr lang="en-US" sz="1800" b="0" strike="noStrike" spc="-1">
              <a:solidFill>
                <a:srgbClr val="000000"/>
              </a:solidFill>
              <a:latin typeface="Calibri"/>
            </a:endParaRPr>
          </a:p>
          <a:p>
            <a:pPr defTabSz="914400">
              <a:lnSpc>
                <a:spcPct val="150000"/>
              </a:lnSpc>
              <a:tabLst>
                <a:tab pos="0" algn="l"/>
              </a:tabLst>
            </a:pPr>
            <a:endParaRPr lang="en-US" sz="1800" b="0" strike="noStrike" spc="-1">
              <a:solidFill>
                <a:srgbClr val="000000"/>
              </a:solidFill>
              <a:latin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4" name="Picture 2"/>
          <p:cNvPicPr/>
          <p:nvPr/>
        </p:nvPicPr>
        <p:blipFill>
          <a:blip r:embed="rId2"/>
          <a:stretch/>
        </p:blipFill>
        <p:spPr>
          <a:xfrm>
            <a:off x="109800" y="2376720"/>
            <a:ext cx="6238080" cy="4128840"/>
          </a:xfrm>
          <a:prstGeom prst="rect">
            <a:avLst/>
          </a:prstGeom>
          <a:noFill/>
          <a:ln w="0">
            <a:noFill/>
          </a:ln>
        </p:spPr>
      </p:pic>
      <p:pic>
        <p:nvPicPr>
          <p:cNvPr id="595" name="Picture 5"/>
          <p:cNvPicPr/>
          <p:nvPr/>
        </p:nvPicPr>
        <p:blipFill>
          <a:blip r:embed="rId3"/>
          <a:stretch/>
        </p:blipFill>
        <p:spPr>
          <a:xfrm>
            <a:off x="4434480" y="489960"/>
            <a:ext cx="7647480" cy="3773160"/>
          </a:xfrm>
          <a:prstGeom prst="rect">
            <a:avLst/>
          </a:prstGeom>
          <a:noFill/>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6" name="Picture 6"/>
          <p:cNvPicPr/>
          <p:nvPr/>
        </p:nvPicPr>
        <p:blipFill>
          <a:blip r:embed="rId2"/>
          <a:stretch/>
        </p:blipFill>
        <p:spPr>
          <a:xfrm>
            <a:off x="78120" y="18000"/>
            <a:ext cx="4034520" cy="4034520"/>
          </a:xfrm>
          <a:prstGeom prst="rect">
            <a:avLst/>
          </a:prstGeom>
          <a:noFill/>
          <a:ln w="0">
            <a:noFill/>
          </a:ln>
        </p:spPr>
      </p:pic>
      <p:pic>
        <p:nvPicPr>
          <p:cNvPr id="597" name="Picture 8"/>
          <p:cNvPicPr/>
          <p:nvPr/>
        </p:nvPicPr>
        <p:blipFill>
          <a:blip r:embed="rId3"/>
          <a:stretch/>
        </p:blipFill>
        <p:spPr>
          <a:xfrm>
            <a:off x="4597560" y="0"/>
            <a:ext cx="3958560" cy="3958560"/>
          </a:xfrm>
          <a:prstGeom prst="rect">
            <a:avLst/>
          </a:prstGeom>
          <a:noFill/>
          <a:ln w="0">
            <a:noFill/>
          </a:ln>
        </p:spPr>
      </p:pic>
      <p:pic>
        <p:nvPicPr>
          <p:cNvPr id="598" name="Picture 10"/>
          <p:cNvPicPr/>
          <p:nvPr/>
        </p:nvPicPr>
        <p:blipFill>
          <a:blip r:embed="rId4"/>
          <a:stretch/>
        </p:blipFill>
        <p:spPr>
          <a:xfrm>
            <a:off x="1574640" y="2630880"/>
            <a:ext cx="3827880" cy="3827880"/>
          </a:xfrm>
          <a:prstGeom prst="rect">
            <a:avLst/>
          </a:prstGeom>
          <a:noFill/>
          <a:ln w="0">
            <a:noFill/>
          </a:ln>
        </p:spPr>
      </p:pic>
      <p:pic>
        <p:nvPicPr>
          <p:cNvPr id="599" name="Picture 12"/>
          <p:cNvPicPr/>
          <p:nvPr/>
        </p:nvPicPr>
        <p:blipFill>
          <a:blip r:embed="rId5"/>
          <a:stretch/>
        </p:blipFill>
        <p:spPr>
          <a:xfrm>
            <a:off x="8168040" y="2786760"/>
            <a:ext cx="3671640" cy="3671640"/>
          </a:xfrm>
          <a:prstGeom prst="rect">
            <a:avLst/>
          </a:prstGeom>
          <a:noFill/>
          <a:ln w="0">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PlaceHolder 1"/>
          <p:cNvSpPr>
            <a:spLocks noGrp="1"/>
          </p:cNvSpPr>
          <p:nvPr>
            <p:ph type="title"/>
          </p:nvPr>
        </p:nvSpPr>
        <p:spPr>
          <a:xfrm>
            <a:off x="731880" y="260280"/>
            <a:ext cx="10727640" cy="899280"/>
          </a:xfrm>
          <a:prstGeom prst="rect">
            <a:avLst/>
          </a:prstGeom>
          <a:noFill/>
          <a:ln w="0">
            <a:noFill/>
          </a:ln>
        </p:spPr>
        <p:txBody>
          <a:bodyPr lIns="0" tIns="0" rIns="0" bIns="0" anchor="t">
            <a:noAutofit/>
          </a:bodyPr>
          <a:lstStyle/>
          <a:p>
            <a:pPr indent="0" defTabSz="914400">
              <a:lnSpc>
                <a:spcPct val="90000"/>
              </a:lnSpc>
              <a:buNone/>
            </a:pPr>
            <a:r>
              <a:rPr lang="en-GB" sz="2600" b="1" strike="noStrike" spc="-1">
                <a:solidFill>
                  <a:schemeClr val="dk1"/>
                </a:solidFill>
                <a:latin typeface="Arial"/>
              </a:rPr>
              <a:t>Repair Crews </a:t>
            </a:r>
            <a:r>
              <a:rPr lang="en-GB" sz="2800" b="0" strike="noStrike" spc="-1">
                <a:solidFill>
                  <a:schemeClr val="dk1"/>
                </a:solidFill>
                <a:latin typeface="Arial"/>
              </a:rPr>
              <a:t>Engineering Crews as Agents</a:t>
            </a:r>
            <a:br>
              <a:rPr sz="2600"/>
            </a:br>
            <a:endParaRPr lang="en-US" sz="2800" b="0" strike="noStrike" spc="-1">
              <a:solidFill>
                <a:schemeClr val="dk1"/>
              </a:solidFill>
              <a:latin typeface="Arial"/>
            </a:endParaRPr>
          </a:p>
        </p:txBody>
      </p:sp>
      <p:sp>
        <p:nvSpPr>
          <p:cNvPr id="601" name="PlaceHolder 2"/>
          <p:cNvSpPr>
            <a:spLocks noGrp="1"/>
          </p:cNvSpPr>
          <p:nvPr>
            <p:ph type="dt" idx="40"/>
          </p:nvPr>
        </p:nvSpPr>
        <p:spPr>
          <a:xfrm>
            <a:off x="10473840" y="6522480"/>
            <a:ext cx="611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CH" sz="800" b="0" strike="noStrike" spc="-1">
                <a:solidFill>
                  <a:schemeClr val="dk1"/>
                </a:solidFill>
                <a:latin typeface="Arial"/>
              </a:defRPr>
            </a:lvl1pPr>
          </a:lstStyle>
          <a:p>
            <a:pPr indent="0" defTabSz="914400">
              <a:lnSpc>
                <a:spcPct val="100000"/>
              </a:lnSpc>
              <a:buNone/>
              <a:tabLst>
                <a:tab pos="0" algn="l"/>
              </a:tabLst>
            </a:pPr>
            <a:fld id="{86846B4E-7736-4B1E-8BF7-AD69D7D6AB71}" type="datetime1">
              <a:rPr lang="de-CH" sz="800" b="0" strike="noStrike" spc="-1">
                <a:solidFill>
                  <a:schemeClr val="dk1"/>
                </a:solidFill>
                <a:latin typeface="Arial"/>
              </a:rPr>
              <a:t>01.12.2025</a:t>
            </a:fld>
            <a:endParaRPr lang="en-US" sz="800" b="0" strike="noStrike" spc="-1">
              <a:solidFill>
                <a:srgbClr val="000000"/>
              </a:solidFill>
              <a:latin typeface="Calibri"/>
            </a:endParaRPr>
          </a:p>
        </p:txBody>
      </p:sp>
      <p:sp>
        <p:nvSpPr>
          <p:cNvPr id="602" name="PlaceHolder 3"/>
          <p:cNvSpPr>
            <a:spLocks noGrp="1"/>
          </p:cNvSpPr>
          <p:nvPr>
            <p:ph type="sldNum" idx="41"/>
          </p:nvPr>
        </p:nvSpPr>
        <p:spPr>
          <a:xfrm>
            <a:off x="11137680" y="6522480"/>
            <a:ext cx="321840" cy="215280"/>
          </a:xfrm>
          <a:prstGeom prst="rect">
            <a:avLst/>
          </a:prstGeom>
          <a:noFill/>
          <a:ln w="0">
            <a:noFill/>
          </a:ln>
        </p:spPr>
        <p:txBody>
          <a:bodyPr lIns="0" tIns="0" rIns="0" bIns="0" anchor="ctr">
            <a:noAutofit/>
          </a:bodyPr>
          <a:lstStyle>
            <a:lvl1pPr indent="0" algn="r" defTabSz="914400">
              <a:lnSpc>
                <a:spcPct val="100000"/>
              </a:lnSpc>
              <a:buNone/>
              <a:tabLst>
                <a:tab pos="0" algn="l"/>
              </a:tabLst>
              <a:defRPr lang="de-CH" sz="800" b="0" strike="noStrike" spc="-1">
                <a:solidFill>
                  <a:schemeClr val="dk1"/>
                </a:solidFill>
                <a:latin typeface="Arial"/>
              </a:defRPr>
            </a:lvl1pPr>
          </a:lstStyle>
          <a:p>
            <a:pPr indent="0" algn="r" defTabSz="914400">
              <a:lnSpc>
                <a:spcPct val="100000"/>
              </a:lnSpc>
              <a:buNone/>
              <a:tabLst>
                <a:tab pos="0" algn="l"/>
              </a:tabLst>
            </a:pPr>
            <a:fld id="{C6C93F4C-7318-4622-81A5-A3B423983303}" type="slidenum">
              <a:rPr lang="de-CH" sz="800" b="0" strike="noStrike" spc="-1">
                <a:solidFill>
                  <a:schemeClr val="dk1"/>
                </a:solidFill>
                <a:latin typeface="Arial"/>
              </a:rPr>
              <a:t>29</a:t>
            </a:fld>
            <a:endParaRPr lang="en-US" sz="800" b="0" strike="noStrike" spc="-1">
              <a:solidFill>
                <a:srgbClr val="000000"/>
              </a:solidFill>
              <a:latin typeface="Calibri"/>
            </a:endParaRPr>
          </a:p>
        </p:txBody>
      </p:sp>
      <p:sp>
        <p:nvSpPr>
          <p:cNvPr id="603" name="Rectangle 1"/>
          <p:cNvSpPr/>
          <p:nvPr/>
        </p:nvSpPr>
        <p:spPr>
          <a:xfrm>
            <a:off x="1018800" y="1071000"/>
            <a:ext cx="9394920" cy="5119920"/>
          </a:xfrm>
          <a:prstGeom prst="rect">
            <a:avLst/>
          </a:prstGeom>
          <a:noFill/>
          <a:ln w="0">
            <a:noFill/>
          </a:ln>
        </p:spPr>
        <p:style>
          <a:lnRef idx="0">
            <a:scrgbClr r="0" g="0" b="0"/>
          </a:lnRef>
          <a:fillRef idx="0">
            <a:scrgbClr r="0" g="0" b="0"/>
          </a:fillRef>
          <a:effectRef idx="0">
            <a:scrgbClr r="0" g="0" b="0"/>
          </a:effectRef>
          <a:fontRef idx="minor"/>
        </p:style>
        <p:txBody>
          <a:bodyPr numCol="1" spcCol="0" anchor="ctr">
            <a:spAutoFit/>
          </a:bodyPr>
          <a:lstStyle/>
          <a:p>
            <a:pPr defTabSz="914400">
              <a:lnSpc>
                <a:spcPct val="150000"/>
              </a:lnSpc>
              <a:tabLst>
                <a:tab pos="0" algn="l"/>
              </a:tabLst>
            </a:pPr>
            <a:r>
              <a:rPr lang="en-US" sz="2000" b="0" strike="noStrike" spc="-1">
                <a:solidFill>
                  <a:schemeClr val="dk1"/>
                </a:solidFill>
                <a:latin typeface="Arial"/>
              </a:rPr>
              <a:t>Each repair crew is modeled as an agent moving on the road network.</a:t>
            </a:r>
            <a:endParaRPr lang="en-US" sz="2000" b="0" strike="noStrike" spc="-1">
              <a:solidFill>
                <a:srgbClr val="000000"/>
              </a:solidFill>
              <a:latin typeface="Calibri"/>
            </a:endParaRPr>
          </a:p>
          <a:p>
            <a:pPr defTabSz="914400">
              <a:lnSpc>
                <a:spcPct val="150000"/>
              </a:lnSpc>
              <a:tabLst>
                <a:tab pos="0" algn="l"/>
              </a:tabLst>
            </a:pPr>
            <a:endParaRPr lang="en-US" sz="2000" b="0" strike="noStrike" spc="-1">
              <a:solidFill>
                <a:srgbClr val="000000"/>
              </a:solidFill>
              <a:latin typeface="Calibri"/>
            </a:endParaRPr>
          </a:p>
          <a:p>
            <a:pPr defTabSz="914400">
              <a:lnSpc>
                <a:spcPct val="150000"/>
              </a:lnSpc>
              <a:tabLst>
                <a:tab pos="0" algn="l"/>
              </a:tabLst>
            </a:pPr>
            <a:r>
              <a:rPr lang="en-US" sz="2000" b="0" strike="noStrike" spc="-1">
                <a:solidFill>
                  <a:schemeClr val="dk1"/>
                </a:solidFill>
                <a:latin typeface="Arial"/>
              </a:rPr>
              <a:t>State: current position (node coordinates), repair speed, travel speed, and full movement history.</a:t>
            </a:r>
            <a:endParaRPr lang="en-US" sz="2000" b="0" strike="noStrike" spc="-1">
              <a:solidFill>
                <a:srgbClr val="000000"/>
              </a:solidFill>
              <a:latin typeface="Calibri"/>
            </a:endParaRPr>
          </a:p>
          <a:p>
            <a:pPr defTabSz="914400">
              <a:lnSpc>
                <a:spcPct val="150000"/>
              </a:lnSpc>
              <a:tabLst>
                <a:tab pos="0" algn="l"/>
              </a:tabLst>
            </a:pPr>
            <a:endParaRPr lang="en-US" sz="2000" b="0" strike="noStrike" spc="-1">
              <a:solidFill>
                <a:srgbClr val="000000"/>
              </a:solidFill>
              <a:latin typeface="Calibri"/>
            </a:endParaRPr>
          </a:p>
          <a:p>
            <a:pPr defTabSz="914400">
              <a:lnSpc>
                <a:spcPct val="150000"/>
              </a:lnSpc>
              <a:tabLst>
                <a:tab pos="0" algn="l"/>
              </a:tabLst>
            </a:pPr>
            <a:r>
              <a:rPr lang="en-US" sz="2000" b="0" strike="noStrike" spc="-1">
                <a:solidFill>
                  <a:schemeClr val="dk1"/>
                </a:solidFill>
                <a:latin typeface="Arial"/>
              </a:rPr>
              <a:t>Behavior:</a:t>
            </a:r>
            <a:endParaRPr lang="en-US" sz="2000" b="0" strike="noStrike" spc="-1">
              <a:solidFill>
                <a:srgbClr val="000000"/>
              </a:solidFill>
              <a:latin typeface="Calibri"/>
            </a:endParaRPr>
          </a:p>
          <a:p>
            <a:pPr defTabSz="914400">
              <a:lnSpc>
                <a:spcPct val="150000"/>
              </a:lnSpc>
              <a:tabLst>
                <a:tab pos="0" algn="l"/>
              </a:tabLst>
            </a:pPr>
            <a:r>
              <a:rPr lang="en-US" sz="2000" b="0" strike="noStrike" spc="-1">
                <a:solidFill>
                  <a:schemeClr val="dk1"/>
                </a:solidFill>
                <a:latin typeface="Arial"/>
              </a:rPr>
              <a:t>Travel: uses shortest-time paths on the </a:t>
            </a:r>
            <a:r>
              <a:rPr lang="en-US" sz="2000" b="0" i="1" strike="noStrike" spc="-1">
                <a:solidFill>
                  <a:schemeClr val="dk1"/>
                </a:solidFill>
                <a:latin typeface="Arial"/>
              </a:rPr>
              <a:t>current</a:t>
            </a:r>
            <a:r>
              <a:rPr lang="en-US" sz="2000" b="0" strike="noStrike" spc="-1">
                <a:solidFill>
                  <a:schemeClr val="dk1"/>
                </a:solidFill>
                <a:latin typeface="Arial"/>
              </a:rPr>
              <a:t> (partially repaired) network.</a:t>
            </a:r>
            <a:endParaRPr lang="en-US" sz="2000" b="0" strike="noStrike" spc="-1">
              <a:solidFill>
                <a:srgbClr val="000000"/>
              </a:solidFill>
              <a:latin typeface="Calibri"/>
            </a:endParaRPr>
          </a:p>
          <a:p>
            <a:pPr defTabSz="914400">
              <a:lnSpc>
                <a:spcPct val="150000"/>
              </a:lnSpc>
              <a:tabLst>
                <a:tab pos="0" algn="l"/>
              </a:tabLst>
            </a:pPr>
            <a:r>
              <a:rPr lang="en-US" sz="2000" b="0" strike="noStrike" spc="-1">
                <a:solidFill>
                  <a:schemeClr val="dk1"/>
                </a:solidFill>
                <a:latin typeface="Arial"/>
              </a:rPr>
              <a:t>Preparation: adds a fixed 10-minute overhead before each new trip.</a:t>
            </a:r>
            <a:endParaRPr lang="en-US" sz="2000" b="0" strike="noStrike" spc="-1">
              <a:solidFill>
                <a:srgbClr val="000000"/>
              </a:solidFill>
              <a:latin typeface="Calibri"/>
            </a:endParaRPr>
          </a:p>
          <a:p>
            <a:pPr defTabSz="914400">
              <a:lnSpc>
                <a:spcPct val="150000"/>
              </a:lnSpc>
              <a:tabLst>
                <a:tab pos="0" algn="l"/>
              </a:tabLst>
            </a:pPr>
            <a:r>
              <a:rPr lang="en-US" sz="2000" b="0" strike="noStrike" spc="-1">
                <a:solidFill>
                  <a:schemeClr val="dk1"/>
                </a:solidFill>
                <a:latin typeface="Arial"/>
              </a:rPr>
              <a:t>Repair: repair time depends on link length and difficulty; longer links are slower and penalized more.</a:t>
            </a:r>
            <a:endParaRPr lang="en-US" sz="2000" b="0" strike="noStrike" spc="-1">
              <a:solidFill>
                <a:srgbClr val="000000"/>
              </a:solidFill>
              <a:latin typeface="Calibri"/>
            </a:endParaRPr>
          </a:p>
          <a:p>
            <a:pPr defTabSz="914400">
              <a:lnSpc>
                <a:spcPct val="150000"/>
              </a:lnSpc>
              <a:tabLst>
                <a:tab pos="0" algn="l"/>
              </a:tabLst>
            </a:pPr>
            <a:endParaRPr lang="en-US" sz="2000" b="0" strike="noStrike" spc="-1">
              <a:solidFill>
                <a:srgbClr val="000000"/>
              </a:solidFill>
              <a:latin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p:nvPr>
        </p:nvSpPr>
        <p:spPr>
          <a:xfrm>
            <a:off x="466560" y="5184360"/>
            <a:ext cx="6516000" cy="1845360"/>
          </a:xfrm>
          <a:prstGeom prst="rect">
            <a:avLst/>
          </a:prstGeom>
          <a:noFill/>
          <a:ln w="0">
            <a:noFill/>
          </a:ln>
        </p:spPr>
        <p:txBody>
          <a:bodyPr lIns="91440" tIns="45720" rIns="91440" bIns="45720" numCol="1" spcCol="0" anchor="ctr">
            <a:noAutofit/>
          </a:bodyPr>
          <a:lstStyle/>
          <a:p>
            <a:pPr marL="228600" indent="-228600" defTabSz="914400">
              <a:lnSpc>
                <a:spcPct val="100000"/>
              </a:lnSpc>
              <a:buClr>
                <a:srgbClr val="000000"/>
              </a:buClr>
              <a:buFont typeface="Calibri Light"/>
              <a:buAutoNum type="arabicPeriod"/>
            </a:pPr>
            <a:r>
              <a:rPr lang="en-US" sz="900" b="0" strike="noStrike" spc="-1">
                <a:solidFill>
                  <a:schemeClr val="dk1"/>
                </a:solidFill>
                <a:latin typeface="Arial"/>
              </a:rPr>
              <a:t>The Straits Times, “2024 Singapore weather breaks temperature and rainfall records in 2024: MSS report,” Apr. 2025.</a:t>
            </a:r>
            <a:endParaRPr lang="en-US" sz="900" b="0" strike="noStrike" spc="-1">
              <a:solidFill>
                <a:schemeClr val="dk1"/>
              </a:solidFill>
              <a:latin typeface="Calibri"/>
            </a:endParaRPr>
          </a:p>
          <a:p>
            <a:pPr marL="228600" indent="-228600" defTabSz="914400">
              <a:lnSpc>
                <a:spcPct val="100000"/>
              </a:lnSpc>
              <a:buClr>
                <a:srgbClr val="000000"/>
              </a:buClr>
              <a:buFont typeface="Calibri Light"/>
              <a:buAutoNum type="arabicPeriod"/>
            </a:pPr>
            <a:r>
              <a:rPr lang="en-US" sz="900" b="0" strike="noStrike" spc="-1">
                <a:solidFill>
                  <a:schemeClr val="dk1"/>
                </a:solidFill>
                <a:latin typeface="Arial"/>
              </a:rPr>
              <a:t>The Straits Times, “Risk of flash floods from Jan 10 to 13, PUB &amp; NEA warn,” Jan. 2024.</a:t>
            </a:r>
            <a:endParaRPr lang="en-US" sz="900" b="0" strike="noStrike" spc="-1">
              <a:solidFill>
                <a:schemeClr val="dk1"/>
              </a:solidFill>
              <a:latin typeface="Calibri"/>
            </a:endParaRPr>
          </a:p>
          <a:p>
            <a:pPr marL="228600" indent="-228600" defTabSz="914400">
              <a:lnSpc>
                <a:spcPct val="100000"/>
              </a:lnSpc>
              <a:buClr>
                <a:srgbClr val="000000"/>
              </a:buClr>
              <a:buFont typeface="Calibri Light"/>
              <a:buAutoNum type="arabicPeriod"/>
            </a:pPr>
            <a:r>
              <a:rPr lang="en-US" sz="900" b="0" strike="noStrike" spc="-1">
                <a:solidFill>
                  <a:schemeClr val="dk1"/>
                </a:solidFill>
                <a:latin typeface="Arial"/>
              </a:rPr>
              <a:t>Channel NewsAsia, “Heavy rain triggers flash flood warnings across Singapore,” May 4, 2024.</a:t>
            </a:r>
            <a:endParaRPr lang="en-US" sz="900" b="0" strike="noStrike" spc="-1">
              <a:solidFill>
                <a:schemeClr val="dk1"/>
              </a:solidFill>
              <a:latin typeface="Calibri"/>
            </a:endParaRPr>
          </a:p>
          <a:p>
            <a:pPr marL="228600" indent="-228600" defTabSz="914400">
              <a:lnSpc>
                <a:spcPct val="100000"/>
              </a:lnSpc>
              <a:buClr>
                <a:srgbClr val="000000"/>
              </a:buClr>
              <a:buFont typeface="Calibri Light"/>
              <a:buAutoNum type="arabicPeriod"/>
            </a:pPr>
            <a:r>
              <a:rPr lang="en-US" sz="900" b="0" strike="noStrike" spc="-1">
                <a:solidFill>
                  <a:schemeClr val="dk1"/>
                </a:solidFill>
                <a:latin typeface="Arial"/>
              </a:rPr>
              <a:t>The Straits Times, “Flash floods in Bukit Timah following afternoon deluge,” Dec. 29, 2024.</a:t>
            </a:r>
            <a:endParaRPr lang="en-US" sz="900" b="0" strike="noStrike" spc="-1">
              <a:solidFill>
                <a:schemeClr val="dk1"/>
              </a:solidFill>
              <a:latin typeface="Calibri"/>
            </a:endParaRPr>
          </a:p>
          <a:p>
            <a:pPr marL="228600" indent="-228600" defTabSz="914400">
              <a:lnSpc>
                <a:spcPct val="100000"/>
              </a:lnSpc>
              <a:buClr>
                <a:srgbClr val="000000"/>
              </a:buClr>
              <a:buFont typeface="Calibri Light"/>
              <a:buAutoNum type="arabicPeriod"/>
            </a:pPr>
            <a:r>
              <a:rPr lang="en-US" sz="900" b="0" strike="noStrike" spc="-1">
                <a:solidFill>
                  <a:schemeClr val="dk1"/>
                </a:solidFill>
                <a:latin typeface="Arial"/>
              </a:rPr>
              <a:t>Channel NewsAsia, “IN FOCUS: Can Singapore’s multibillion-dollar flood-proofing efforts keep up with climate change?,” Mar. 2025.</a:t>
            </a:r>
            <a:endParaRPr lang="en-US" sz="900" b="0" strike="noStrike" spc="-1">
              <a:solidFill>
                <a:schemeClr val="dk1"/>
              </a:solidFill>
              <a:latin typeface="Calibri"/>
            </a:endParaRPr>
          </a:p>
        </p:txBody>
      </p:sp>
      <p:pic>
        <p:nvPicPr>
          <p:cNvPr id="310" name="Picture 2"/>
          <p:cNvPicPr/>
          <p:nvPr/>
        </p:nvPicPr>
        <p:blipFill>
          <a:blip r:embed="rId2">
            <a:alphaModFix amt="23000"/>
            <a:extLst>
              <a:ext uri="{BEBA8EAE-BF5A-486C-A8C5-ECC9F3942E4B}">
                <a14:imgProps xmlns:a14="http://schemas.microsoft.com/office/drawing/2010/main">
                  <a14:imgLayer r:embed="rId3">
                    <a14:imgEffect>
                      <a14:colorTemperature colorTemp="6380"/>
                    </a14:imgEffect>
                  </a14:imgLayer>
                </a14:imgProps>
              </a:ext>
            </a:extLst>
          </a:blip>
          <a:stretch/>
        </p:blipFill>
        <p:spPr>
          <a:xfrm>
            <a:off x="0" y="131400"/>
            <a:ext cx="6857280" cy="2891520"/>
          </a:xfrm>
          <a:prstGeom prst="rect">
            <a:avLst/>
          </a:prstGeom>
          <a:noFill/>
          <a:ln w="0">
            <a:noFill/>
          </a:ln>
        </p:spPr>
      </p:pic>
      <p:sp>
        <p:nvSpPr>
          <p:cNvPr id="311" name="TextBox 4"/>
          <p:cNvSpPr/>
          <p:nvPr/>
        </p:nvSpPr>
        <p:spPr>
          <a:xfrm>
            <a:off x="8589960" y="3712320"/>
            <a:ext cx="346104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200" b="0" strike="noStrike" spc="-1">
                <a:solidFill>
                  <a:schemeClr val="dk1"/>
                </a:solidFill>
                <a:latin typeface="Calibri"/>
              </a:rPr>
              <a:t>Source</a:t>
            </a:r>
            <a:r>
              <a:rPr lang="zh-CN" sz="1200" b="0" strike="noStrike" spc="-1">
                <a:solidFill>
                  <a:schemeClr val="dk1"/>
                </a:solidFill>
                <a:latin typeface="Calibri"/>
              </a:rPr>
              <a:t>：</a:t>
            </a:r>
            <a:r>
              <a:rPr lang="en-US" sz="1200" b="0" strike="noStrike" spc="-1">
                <a:solidFill>
                  <a:schemeClr val="dk1"/>
                </a:solidFill>
                <a:latin typeface="Calibri"/>
              </a:rPr>
              <a:t>Lianhe zaobao</a:t>
            </a:r>
            <a:endParaRPr lang="en-US" sz="1200" b="0" strike="noStrike" spc="-1">
              <a:solidFill>
                <a:srgbClr val="000000"/>
              </a:solidFill>
              <a:latin typeface="Calibri"/>
            </a:endParaRPr>
          </a:p>
        </p:txBody>
      </p:sp>
      <p:sp>
        <p:nvSpPr>
          <p:cNvPr id="312" name="PlaceHolder 2"/>
          <p:cNvSpPr>
            <a:spLocks noGrp="1"/>
          </p:cNvSpPr>
          <p:nvPr>
            <p:ph/>
          </p:nvPr>
        </p:nvSpPr>
        <p:spPr>
          <a:xfrm>
            <a:off x="288000" y="308880"/>
            <a:ext cx="10032120" cy="718920"/>
          </a:xfrm>
          <a:prstGeom prst="rect">
            <a:avLst/>
          </a:prstGeom>
          <a:noFill/>
          <a:ln w="0">
            <a:noFill/>
          </a:ln>
        </p:spPr>
        <p:txBody>
          <a:bodyPr lIns="0" tIns="0" rIns="0" bIns="0" anchor="t">
            <a:noAutofit/>
          </a:bodyPr>
          <a:lstStyle/>
          <a:p>
            <a:pPr indent="0" defTabSz="914400">
              <a:lnSpc>
                <a:spcPct val="100000"/>
              </a:lnSpc>
              <a:buNone/>
              <a:tabLst>
                <a:tab pos="0" algn="l"/>
              </a:tabLst>
            </a:pPr>
            <a:r>
              <a:rPr lang="en-US" sz="2660" b="0" strike="noStrike" spc="-1">
                <a:solidFill>
                  <a:schemeClr val="dk1"/>
                </a:solidFill>
                <a:latin typeface="Arial"/>
              </a:rPr>
              <a:t>Resilience Challenges: Urban Flooding in Singapore</a:t>
            </a:r>
            <a:endParaRPr lang="en-US" sz="2660" b="0" strike="noStrike" spc="-1">
              <a:solidFill>
                <a:schemeClr val="dk1"/>
              </a:solidFill>
              <a:latin typeface="Calibri"/>
            </a:endParaRPr>
          </a:p>
        </p:txBody>
      </p:sp>
      <p:sp>
        <p:nvSpPr>
          <p:cNvPr id="313" name="PlaceHolder 3"/>
          <p:cNvSpPr>
            <a:spLocks noGrp="1"/>
          </p:cNvSpPr>
          <p:nvPr>
            <p:ph/>
          </p:nvPr>
        </p:nvSpPr>
        <p:spPr>
          <a:xfrm>
            <a:off x="466560" y="956880"/>
            <a:ext cx="6146640" cy="3978360"/>
          </a:xfrm>
          <a:prstGeom prst="rect">
            <a:avLst/>
          </a:prstGeom>
          <a:noFill/>
          <a:ln w="0">
            <a:noFill/>
          </a:ln>
        </p:spPr>
        <p:txBody>
          <a:bodyPr lIns="91440" tIns="45720" rIns="91440" bIns="45720" numCol="1" spcCol="0" anchor="ctr">
            <a:noAutofit/>
          </a:bodyPr>
          <a:lstStyle/>
          <a:p>
            <a:pPr indent="-324000" defTabSz="914400">
              <a:lnSpc>
                <a:spcPct val="100000"/>
              </a:lnSpc>
              <a:buClr>
                <a:srgbClr val="000000"/>
              </a:buClr>
              <a:buFont typeface="Symbol" charset="2"/>
              <a:buChar char=""/>
            </a:pPr>
            <a:r>
              <a:rPr lang="en-US" sz="1800" b="0" strike="noStrike" spc="-1">
                <a:solidFill>
                  <a:schemeClr val="dk1"/>
                </a:solidFill>
                <a:latin typeface="Arial"/>
              </a:rPr>
              <a:t>In 2024, Singapore recorded unprecedented rainfall events, breaking monthly and annual precipitation records and triggering flash floods in areas such as Tampines and Bukit Timah [1].</a:t>
            </a:r>
            <a:endParaRPr lang="en-US" sz="1800" b="0" strike="noStrike" spc="-1">
              <a:solidFill>
                <a:schemeClr val="dk1"/>
              </a:solidFill>
              <a:latin typeface="Calibri"/>
            </a:endParaRPr>
          </a:p>
          <a:p>
            <a:pPr indent="0" defTabSz="914400">
              <a:lnSpc>
                <a:spcPct val="100000"/>
              </a:lnSpc>
              <a:buNone/>
              <a:tabLst>
                <a:tab pos="0" algn="l"/>
              </a:tabLst>
            </a:pPr>
            <a:endParaRPr lang="en-US" sz="1800" b="0" strike="noStrike" spc="-1">
              <a:solidFill>
                <a:schemeClr val="dk1"/>
              </a:solidFill>
              <a:latin typeface="Calibri"/>
            </a:endParaRPr>
          </a:p>
          <a:p>
            <a:pPr indent="-324000" defTabSz="914400">
              <a:lnSpc>
                <a:spcPct val="100000"/>
              </a:lnSpc>
              <a:buClr>
                <a:srgbClr val="000000"/>
              </a:buClr>
              <a:buFont typeface="Symbol" charset="2"/>
              <a:buChar char=""/>
              <a:tabLst>
                <a:tab pos="0" algn="l"/>
              </a:tabLst>
            </a:pPr>
            <a:r>
              <a:rPr lang="en-US" sz="1800" b="0" strike="noStrike" spc="-1">
                <a:solidFill>
                  <a:schemeClr val="dk1"/>
                </a:solidFill>
                <a:latin typeface="Arial"/>
              </a:rPr>
              <a:t>Heavy downpours on </a:t>
            </a:r>
            <a:r>
              <a:rPr lang="en-US" sz="1800" b="1" strike="noStrike" spc="-1">
                <a:solidFill>
                  <a:schemeClr val="dk1"/>
                </a:solidFill>
                <a:latin typeface="Arial"/>
              </a:rPr>
              <a:t>29 December 2024</a:t>
            </a:r>
            <a:r>
              <a:rPr lang="en-US" sz="1800" b="0" strike="noStrike" spc="-1">
                <a:solidFill>
                  <a:schemeClr val="dk1"/>
                </a:solidFill>
                <a:latin typeface="Arial"/>
              </a:rPr>
              <a:t> caused severe flash floods in Bukit Timah, inundating major thoroughfares and stranding vehicles [4].</a:t>
            </a:r>
            <a:endParaRPr lang="en-US" sz="1800" b="0" strike="noStrike" spc="-1">
              <a:solidFill>
                <a:schemeClr val="dk1"/>
              </a:solidFill>
              <a:latin typeface="Calibri"/>
            </a:endParaRPr>
          </a:p>
          <a:p>
            <a:pPr indent="0" defTabSz="914400">
              <a:lnSpc>
                <a:spcPct val="100000"/>
              </a:lnSpc>
              <a:buNone/>
              <a:tabLst>
                <a:tab pos="0" algn="l"/>
              </a:tabLst>
            </a:pPr>
            <a:endParaRPr lang="en-US" sz="1800" b="0" strike="noStrike" spc="-1">
              <a:solidFill>
                <a:schemeClr val="dk1"/>
              </a:solidFill>
              <a:latin typeface="Calibri"/>
            </a:endParaRPr>
          </a:p>
          <a:p>
            <a:pPr indent="-324000" defTabSz="914400">
              <a:lnSpc>
                <a:spcPct val="100000"/>
              </a:lnSpc>
              <a:buClr>
                <a:srgbClr val="000000"/>
              </a:buClr>
              <a:buFont typeface="Symbol" charset="2"/>
              <a:buChar char=""/>
              <a:tabLst>
                <a:tab pos="0" algn="l"/>
              </a:tabLst>
            </a:pPr>
            <a:r>
              <a:rPr lang="en-US" sz="1800" b="0" strike="noStrike" spc="-1">
                <a:solidFill>
                  <a:schemeClr val="dk1"/>
                </a:solidFill>
                <a:latin typeface="Arial"/>
              </a:rPr>
              <a:t>Recurrent flooding has placed growing strain on Singapore’s flood-mitigation infrastructure, escalating maintenance and repair costs for PUB and related agencies [5]</a:t>
            </a:r>
            <a:endParaRPr lang="en-US" sz="1800" b="0" strike="noStrike" spc="-1">
              <a:solidFill>
                <a:schemeClr val="dk1"/>
              </a:solidFill>
              <a:latin typeface="Calibri"/>
            </a:endParaRPr>
          </a:p>
        </p:txBody>
      </p:sp>
      <p:pic>
        <p:nvPicPr>
          <p:cNvPr id="314" name="Picture 5" descr="image"/>
          <p:cNvPicPr/>
          <p:nvPr/>
        </p:nvPicPr>
        <p:blipFill>
          <a:blip r:embed="rId4"/>
          <a:stretch/>
        </p:blipFill>
        <p:spPr>
          <a:xfrm>
            <a:off x="6982920" y="750960"/>
            <a:ext cx="4987440" cy="2799000"/>
          </a:xfrm>
          <a:prstGeom prst="rect">
            <a:avLst/>
          </a:prstGeom>
          <a:noFill/>
          <a:ln w="0">
            <a:noFill/>
          </a:ln>
        </p:spPr>
      </p:pic>
      <p:sp>
        <p:nvSpPr>
          <p:cNvPr id="315" name="TextBox 8"/>
          <p:cNvSpPr/>
          <p:nvPr/>
        </p:nvSpPr>
        <p:spPr>
          <a:xfrm>
            <a:off x="6613560" y="3612960"/>
            <a:ext cx="5790240" cy="592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95000"/>
              </a:lnSpc>
              <a:tabLst>
                <a:tab pos="0" algn="l"/>
              </a:tabLst>
            </a:pPr>
            <a:r>
              <a:rPr lang="en-US" sz="1200" b="0" i="1" strike="noStrike" spc="-1">
                <a:solidFill>
                  <a:srgbClr val="353535"/>
                </a:solidFill>
                <a:latin typeface="Libre Franklin"/>
              </a:rPr>
              <a:t>2024 Several areas in Singapore were flooded on Oct. 14 due to heavy rains that started at midnight.</a:t>
            </a:r>
            <a:endParaRPr lang="en-US" sz="1200" b="0" strike="noStrike" spc="-1">
              <a:solidFill>
                <a:srgbClr val="000000"/>
              </a:solidFill>
              <a:latin typeface="Calibri"/>
            </a:endParaRPr>
          </a:p>
        </p:txBody>
      </p:sp>
      <p:pic>
        <p:nvPicPr>
          <p:cNvPr id="316" name="Picture 2"/>
          <p:cNvPicPr/>
          <p:nvPr/>
        </p:nvPicPr>
        <p:blipFill>
          <a:blip r:embed="rId5"/>
          <a:stretch/>
        </p:blipFill>
        <p:spPr>
          <a:xfrm>
            <a:off x="7204320" y="3988080"/>
            <a:ext cx="4987440" cy="2882160"/>
          </a:xfrm>
          <a:prstGeom prst="rect">
            <a:avLst/>
          </a:prstGeom>
          <a:noFill/>
          <a:ln w="0">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PlaceHolder 1"/>
          <p:cNvSpPr>
            <a:spLocks noGrp="1"/>
          </p:cNvSpPr>
          <p:nvPr>
            <p:ph type="title"/>
          </p:nvPr>
        </p:nvSpPr>
        <p:spPr>
          <a:xfrm>
            <a:off x="731880" y="260280"/>
            <a:ext cx="10727640" cy="899280"/>
          </a:xfrm>
          <a:prstGeom prst="rect">
            <a:avLst/>
          </a:prstGeom>
          <a:noFill/>
          <a:ln w="0">
            <a:noFill/>
          </a:ln>
        </p:spPr>
        <p:txBody>
          <a:bodyPr lIns="0" tIns="0" rIns="0" bIns="0" anchor="t">
            <a:noAutofit/>
          </a:bodyPr>
          <a:lstStyle/>
          <a:p>
            <a:pPr indent="0" defTabSz="914400">
              <a:lnSpc>
                <a:spcPct val="90000"/>
              </a:lnSpc>
              <a:buNone/>
              <a:tabLst>
                <a:tab pos="0" algn="l"/>
              </a:tabLst>
            </a:pPr>
            <a:r>
              <a:rPr lang="en-CH" sz="2600" b="1" strike="noStrike" spc="-1">
                <a:solidFill>
                  <a:schemeClr val="dk1"/>
                </a:solidFill>
                <a:latin typeface="Arial"/>
              </a:rPr>
              <a:t>Model Validation</a:t>
            </a:r>
            <a:endParaRPr lang="en-US" sz="2600" b="0" strike="noStrike" spc="-1">
              <a:solidFill>
                <a:schemeClr val="dk1"/>
              </a:solidFill>
              <a:latin typeface="Arial"/>
            </a:endParaRPr>
          </a:p>
        </p:txBody>
      </p:sp>
      <p:grpSp>
        <p:nvGrpSpPr>
          <p:cNvPr id="605" name="Group 57"/>
          <p:cNvGrpSpPr/>
          <p:nvPr/>
        </p:nvGrpSpPr>
        <p:grpSpPr>
          <a:xfrm>
            <a:off x="692280" y="2948040"/>
            <a:ext cx="10112040" cy="3008520"/>
            <a:chOff x="692280" y="2948040"/>
            <a:chExt cx="10112040" cy="3008520"/>
          </a:xfrm>
        </p:grpSpPr>
        <p:grpSp>
          <p:nvGrpSpPr>
            <p:cNvPr id="606" name="Group 56"/>
            <p:cNvGrpSpPr/>
            <p:nvPr/>
          </p:nvGrpSpPr>
          <p:grpSpPr>
            <a:xfrm>
              <a:off x="692280" y="2948040"/>
              <a:ext cx="10112040" cy="3008520"/>
              <a:chOff x="692280" y="2948040"/>
              <a:chExt cx="10112040" cy="3008520"/>
            </a:xfrm>
          </p:grpSpPr>
          <p:grpSp>
            <p:nvGrpSpPr>
              <p:cNvPr id="607" name="Group 47"/>
              <p:cNvGrpSpPr/>
              <p:nvPr/>
            </p:nvGrpSpPr>
            <p:grpSpPr>
              <a:xfrm>
                <a:off x="692280" y="2948040"/>
                <a:ext cx="6946200" cy="3008520"/>
                <a:chOff x="692280" y="2948040"/>
                <a:chExt cx="6946200" cy="3008520"/>
              </a:xfrm>
            </p:grpSpPr>
            <p:pic>
              <p:nvPicPr>
                <p:cNvPr id="608" name="Picture 6" descr="Funnel Art Coloring Vectors - Download Free High-Quality Vectors from  Freepik | Freepik"/>
                <p:cNvPicPr/>
                <p:nvPr/>
              </p:nvPicPr>
              <p:blipFill>
                <a:blip r:embed="rId2"/>
                <a:srcRect b="7564"/>
                <a:stretch/>
              </p:blipFill>
              <p:spPr>
                <a:xfrm>
                  <a:off x="4180680" y="3227400"/>
                  <a:ext cx="3457800" cy="2729160"/>
                </a:xfrm>
                <a:prstGeom prst="rect">
                  <a:avLst/>
                </a:prstGeom>
                <a:noFill/>
                <a:ln w="0">
                  <a:noFill/>
                </a:ln>
              </p:spPr>
            </p:pic>
            <p:grpSp>
              <p:nvGrpSpPr>
                <p:cNvPr id="609" name="Group 43"/>
                <p:cNvGrpSpPr/>
                <p:nvPr/>
              </p:nvGrpSpPr>
              <p:grpSpPr>
                <a:xfrm>
                  <a:off x="692280" y="2948040"/>
                  <a:ext cx="2902320" cy="2985840"/>
                  <a:chOff x="692280" y="2948040"/>
                  <a:chExt cx="2902320" cy="2985840"/>
                </a:xfrm>
              </p:grpSpPr>
              <p:grpSp>
                <p:nvGrpSpPr>
                  <p:cNvPr id="610" name="Group 42"/>
                  <p:cNvGrpSpPr/>
                  <p:nvPr/>
                </p:nvGrpSpPr>
                <p:grpSpPr>
                  <a:xfrm>
                    <a:off x="692280" y="2948040"/>
                    <a:ext cx="2902320" cy="2985840"/>
                    <a:chOff x="692280" y="2948040"/>
                    <a:chExt cx="2902320" cy="2985840"/>
                  </a:xfrm>
                </p:grpSpPr>
                <p:sp>
                  <p:nvSpPr>
                    <p:cNvPr id="611" name="Vertical Scroll 39"/>
                    <p:cNvSpPr/>
                    <p:nvPr/>
                  </p:nvSpPr>
                  <p:spPr>
                    <a:xfrm>
                      <a:off x="692280" y="3403800"/>
                      <a:ext cx="2902320" cy="2530080"/>
                    </a:xfrm>
                    <a:prstGeom prst="verticalScroll">
                      <a:avLst>
                        <a:gd name="adj" fmla="val 14153"/>
                      </a:avLst>
                    </a:prstGeom>
                    <a:gradFill rotWithShape="0">
                      <a:gsLst>
                        <a:gs pos="0">
                          <a:srgbClr val="9D9D9D"/>
                        </a:gs>
                        <a:gs pos="50000">
                          <a:srgbClr val="909090"/>
                        </a:gs>
                        <a:gs pos="100000">
                          <a:srgbClr val="7B7B7B"/>
                        </a:gs>
                      </a:gsLst>
                      <a:lin ang="5400000"/>
                    </a:gradFill>
                    <a:ln>
                      <a:solidFill>
                        <a:srgbClr val="000000"/>
                      </a:solidFill>
                    </a:ln>
                    <a:effectLst>
                      <a:outerShdw blurRad="50760" dist="37674" dir="8100000" algn="tr" rotWithShape="0">
                        <a:srgbClr val="000000">
                          <a:alpha val="40000"/>
                        </a:srgbClr>
                      </a:outerShdw>
                    </a:effectLst>
                  </p:spPr>
                  <p:style>
                    <a:lnRef idx="1">
                      <a:schemeClr val="dk1"/>
                    </a:lnRef>
                    <a:fillRef idx="2">
                      <a:schemeClr val="dk1"/>
                    </a:fillRef>
                    <a:effectRef idx="1">
                      <a:schemeClr val="dk1"/>
                    </a:effectRef>
                    <a:fontRef idx="minor"/>
                  </p:style>
                  <p:txBody>
                    <a:bodyPr lIns="90000" tIns="45000" rIns="90000" bIns="45000" anchor="ctr">
                      <a:noAutofit/>
                    </a:bodyPr>
                    <a:lstStyle/>
                    <a:p>
                      <a:pPr algn="ctr" defTabSz="914400">
                        <a:lnSpc>
                          <a:spcPct val="100000"/>
                        </a:lnSpc>
                      </a:pPr>
                      <a:endParaRPr lang="en-CH" sz="1800" b="0" strike="noStrike" spc="-1">
                        <a:solidFill>
                          <a:schemeClr val="dk1"/>
                        </a:solidFill>
                        <a:latin typeface="Arial"/>
                      </a:endParaRPr>
                    </a:p>
                  </p:txBody>
                </p:sp>
                <p:sp>
                  <p:nvSpPr>
                    <p:cNvPr id="612" name="TextBox 40"/>
                    <p:cNvSpPr/>
                    <p:nvPr/>
                  </p:nvSpPr>
                  <p:spPr>
                    <a:xfrm>
                      <a:off x="692280" y="2948040"/>
                      <a:ext cx="290232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CH" sz="2400" b="0" strike="noStrike" spc="-1">
                          <a:solidFill>
                            <a:schemeClr val="dk1"/>
                          </a:solidFill>
                          <a:latin typeface="Arial"/>
                        </a:rPr>
                        <a:t>Inputs</a:t>
                      </a:r>
                      <a:endParaRPr lang="en-US" sz="2400" b="0" strike="noStrike" spc="-1">
                        <a:solidFill>
                          <a:srgbClr val="000000"/>
                        </a:solidFill>
                        <a:latin typeface="Calibri"/>
                      </a:endParaRPr>
                    </a:p>
                  </p:txBody>
                </p:sp>
              </p:grpSp>
              <p:pic>
                <p:nvPicPr>
                  <p:cNvPr id="613" name="Picture 41"/>
                  <p:cNvPicPr/>
                  <p:nvPr/>
                </p:nvPicPr>
                <p:blipFill>
                  <a:blip r:embed="rId3"/>
                  <a:srcRect l="6661" r="1014"/>
                  <a:stretch/>
                </p:blipFill>
                <p:spPr>
                  <a:xfrm>
                    <a:off x="1129680" y="3907800"/>
                    <a:ext cx="2027520" cy="1772640"/>
                  </a:xfrm>
                  <a:prstGeom prst="rect">
                    <a:avLst/>
                  </a:prstGeom>
                  <a:noFill/>
                  <a:ln w="0">
                    <a:noFill/>
                  </a:ln>
                </p:spPr>
              </p:pic>
            </p:grpSp>
            <p:sp>
              <p:nvSpPr>
                <p:cNvPr id="614" name="Right Arrow 44"/>
                <p:cNvSpPr/>
                <p:nvPr/>
              </p:nvSpPr>
              <p:spPr>
                <a:xfrm>
                  <a:off x="3405240" y="4267080"/>
                  <a:ext cx="878040" cy="639000"/>
                </a:xfrm>
                <a:prstGeom prst="rightArrow">
                  <a:avLst>
                    <a:gd name="adj1" fmla="val 35714"/>
                    <a:gd name="adj2" fmla="val 41045"/>
                  </a:avLst>
                </a:prstGeom>
                <a:solidFill>
                  <a:srgbClr val="000000"/>
                </a:solidFill>
                <a:ln>
                  <a:solidFill>
                    <a:srgbClr val="000000"/>
                  </a:solidFill>
                </a:ln>
              </p:spPr>
              <p:style>
                <a:lnRef idx="2">
                  <a:schemeClr val="dk1">
                    <a:shade val="15000"/>
                  </a:schemeClr>
                </a:lnRef>
                <a:fillRef idx="1">
                  <a:schemeClr val="dk1"/>
                </a:fillRef>
                <a:effectRef idx="0">
                  <a:schemeClr val="dk1"/>
                </a:effectRef>
                <a:fontRef idx="minor"/>
              </p:style>
              <p:txBody>
                <a:bodyPr lIns="90000" tIns="45000" rIns="90000" bIns="45000" anchor="ctr">
                  <a:noAutofit/>
                </a:bodyPr>
                <a:lstStyle/>
                <a:p>
                  <a:pPr algn="ctr" defTabSz="914400">
                    <a:lnSpc>
                      <a:spcPct val="100000"/>
                    </a:lnSpc>
                  </a:pPr>
                  <a:endParaRPr lang="en-CH" sz="1800" b="0" strike="noStrike" spc="-1">
                    <a:solidFill>
                      <a:schemeClr val="lt1"/>
                    </a:solidFill>
                    <a:latin typeface="Arial"/>
                  </a:endParaRPr>
                </a:p>
              </p:txBody>
            </p:sp>
          </p:grpSp>
          <p:pic>
            <p:nvPicPr>
              <p:cNvPr id="615" name="Picture 46"/>
              <p:cNvPicPr/>
              <p:nvPr/>
            </p:nvPicPr>
            <p:blipFill>
              <a:blip r:embed="rId4"/>
              <a:stretch/>
            </p:blipFill>
            <p:spPr>
              <a:xfrm>
                <a:off x="8578080" y="3789000"/>
                <a:ext cx="2226240" cy="1759320"/>
              </a:xfrm>
              <a:prstGeom prst="rect">
                <a:avLst/>
              </a:prstGeom>
              <a:noFill/>
              <a:ln w="0">
                <a:noFill/>
              </a:ln>
            </p:spPr>
          </p:pic>
          <p:sp>
            <p:nvSpPr>
              <p:cNvPr id="616" name="Right Arrow 50"/>
              <p:cNvSpPr/>
              <p:nvPr/>
            </p:nvSpPr>
            <p:spPr>
              <a:xfrm>
                <a:off x="7639200" y="4349160"/>
                <a:ext cx="878040" cy="639000"/>
              </a:xfrm>
              <a:prstGeom prst="rightArrow">
                <a:avLst>
                  <a:gd name="adj1" fmla="val 35714"/>
                  <a:gd name="adj2" fmla="val 41045"/>
                </a:avLst>
              </a:prstGeom>
              <a:solidFill>
                <a:srgbClr val="000000"/>
              </a:solidFill>
              <a:ln>
                <a:solidFill>
                  <a:srgbClr val="000000"/>
                </a:solidFill>
              </a:ln>
            </p:spPr>
            <p:style>
              <a:lnRef idx="2">
                <a:schemeClr val="dk1">
                  <a:shade val="15000"/>
                </a:schemeClr>
              </a:lnRef>
              <a:fillRef idx="1">
                <a:schemeClr val="dk1"/>
              </a:fillRef>
              <a:effectRef idx="0">
                <a:schemeClr val="dk1"/>
              </a:effectRef>
              <a:fontRef idx="minor"/>
            </p:style>
            <p:txBody>
              <a:bodyPr lIns="90000" tIns="45000" rIns="90000" bIns="45000" anchor="ctr">
                <a:noAutofit/>
              </a:bodyPr>
              <a:lstStyle/>
              <a:p>
                <a:pPr algn="ctr" defTabSz="914400">
                  <a:lnSpc>
                    <a:spcPct val="100000"/>
                  </a:lnSpc>
                </a:pPr>
                <a:endParaRPr lang="en-CH" sz="1800" b="0" strike="noStrike" spc="-1">
                  <a:solidFill>
                    <a:schemeClr val="lt1"/>
                  </a:solidFill>
                  <a:latin typeface="Arial"/>
                </a:endParaRPr>
              </a:p>
            </p:txBody>
          </p:sp>
        </p:grpSp>
        <p:sp>
          <p:nvSpPr>
            <p:cNvPr id="617" name="TextBox 51"/>
            <p:cNvSpPr/>
            <p:nvPr/>
          </p:nvSpPr>
          <p:spPr>
            <a:xfrm>
              <a:off x="8578080" y="3429000"/>
              <a:ext cx="22262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CH" sz="1800" b="0" strike="noStrike" spc="-1">
                  <a:solidFill>
                    <a:schemeClr val="dk1"/>
                  </a:solidFill>
                  <a:latin typeface="Arial"/>
                </a:rPr>
                <a:t>Outputs</a:t>
              </a:r>
              <a:endParaRPr lang="en-US" sz="1800" b="0" strike="noStrike" spc="-1">
                <a:solidFill>
                  <a:srgbClr val="000000"/>
                </a:solidFill>
                <a:latin typeface="Calibri"/>
              </a:endParaRPr>
            </a:p>
          </p:txBody>
        </p:sp>
      </p:grpSp>
      <p:grpSp>
        <p:nvGrpSpPr>
          <p:cNvPr id="618" name="Group 55"/>
          <p:cNvGrpSpPr/>
          <p:nvPr/>
        </p:nvGrpSpPr>
        <p:grpSpPr>
          <a:xfrm>
            <a:off x="7268760" y="146880"/>
            <a:ext cx="3925440" cy="2081520"/>
            <a:chOff x="7268760" y="146880"/>
            <a:chExt cx="3925440" cy="2081520"/>
          </a:xfrm>
        </p:grpSpPr>
        <p:pic>
          <p:nvPicPr>
            <p:cNvPr id="619" name="Picture 45"/>
            <p:cNvPicPr/>
            <p:nvPr/>
          </p:nvPicPr>
          <p:blipFill>
            <a:blip r:embed="rId5"/>
            <a:srcRect b="8580"/>
            <a:stretch/>
          </p:blipFill>
          <p:spPr>
            <a:xfrm>
              <a:off x="7268760" y="1032840"/>
              <a:ext cx="1698480" cy="624240"/>
            </a:xfrm>
            <a:prstGeom prst="rect">
              <a:avLst/>
            </a:prstGeom>
            <a:noFill/>
            <a:ln w="0">
              <a:noFill/>
            </a:ln>
          </p:spPr>
        </p:pic>
        <p:grpSp>
          <p:nvGrpSpPr>
            <p:cNvPr id="620" name="Group 54"/>
            <p:cNvGrpSpPr/>
            <p:nvPr/>
          </p:nvGrpSpPr>
          <p:grpSpPr>
            <a:xfrm>
              <a:off x="8967960" y="146880"/>
              <a:ext cx="2226240" cy="2081520"/>
              <a:chOff x="8967960" y="146880"/>
              <a:chExt cx="2226240" cy="2081520"/>
            </a:xfrm>
          </p:grpSpPr>
          <p:pic>
            <p:nvPicPr>
              <p:cNvPr id="621" name="Picture 52"/>
              <p:cNvPicPr/>
              <p:nvPr/>
            </p:nvPicPr>
            <p:blipFill>
              <a:blip r:embed="rId4"/>
              <a:stretch/>
            </p:blipFill>
            <p:spPr>
              <a:xfrm>
                <a:off x="8967960" y="469080"/>
                <a:ext cx="2226240" cy="1759320"/>
              </a:xfrm>
              <a:prstGeom prst="rect">
                <a:avLst/>
              </a:prstGeom>
              <a:noFill/>
              <a:ln w="0">
                <a:noFill/>
              </a:ln>
            </p:spPr>
          </p:pic>
          <p:sp>
            <p:nvSpPr>
              <p:cNvPr id="622" name="TextBox 53"/>
              <p:cNvSpPr/>
              <p:nvPr/>
            </p:nvSpPr>
            <p:spPr>
              <a:xfrm>
                <a:off x="8967960" y="146880"/>
                <a:ext cx="22262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CH" sz="1800" b="0" strike="noStrike" spc="-1">
                    <a:solidFill>
                      <a:schemeClr val="dk1"/>
                    </a:solidFill>
                    <a:latin typeface="Arial"/>
                  </a:rPr>
                  <a:t>Previous Work</a:t>
                </a:r>
                <a:endParaRPr lang="en-US" sz="1800" b="0" strike="noStrike" spc="-1">
                  <a:solidFill>
                    <a:srgbClr val="000000"/>
                  </a:solidFill>
                  <a:latin typeface="Calibri"/>
                </a:endParaRPr>
              </a:p>
            </p:txBody>
          </p:sp>
        </p:grpSp>
      </p:grpSp>
      <p:sp>
        <p:nvSpPr>
          <p:cNvPr id="623" name="Up-down Arrow 63"/>
          <p:cNvSpPr/>
          <p:nvPr/>
        </p:nvSpPr>
        <p:spPr>
          <a:xfrm>
            <a:off x="9465840" y="2448720"/>
            <a:ext cx="450720" cy="997560"/>
          </a:xfrm>
          <a:prstGeom prst="upDownArrow">
            <a:avLst>
              <a:gd name="adj1" fmla="val 50000"/>
              <a:gd name="adj2" fmla="val 50000"/>
            </a:avLst>
          </a:prstGeom>
          <a:solidFill>
            <a:srgbClr val="FFFFFF"/>
          </a:solidFill>
          <a:ln>
            <a:solidFill>
              <a:srgbClr val="000000"/>
            </a:solidFill>
            <a:prstDash val="lgDash"/>
          </a:ln>
        </p:spPr>
        <p:style>
          <a:lnRef idx="2">
            <a:schemeClr val="dk1"/>
          </a:lnRef>
          <a:fillRef idx="1">
            <a:schemeClr val="lt1"/>
          </a:fillRef>
          <a:effectRef idx="0">
            <a:schemeClr val="dk1"/>
          </a:effectRef>
          <a:fontRef idx="minor"/>
        </p:style>
        <p:txBody>
          <a:bodyPr lIns="90000" tIns="45000" rIns="90000" bIns="45000" anchor="ctr">
            <a:noAutofit/>
          </a:bodyPr>
          <a:lstStyle/>
          <a:p>
            <a:pPr algn="ctr" defTabSz="914400">
              <a:lnSpc>
                <a:spcPct val="100000"/>
              </a:lnSpc>
            </a:pPr>
            <a:endParaRPr lang="en-CH" sz="1800" b="0" strike="noStrike" spc="-1">
              <a:solidFill>
                <a:schemeClr val="dk1"/>
              </a:solidFill>
              <a:latin typeface="Arial"/>
            </a:endParaRPr>
          </a:p>
        </p:txBody>
      </p:sp>
      <p:sp>
        <p:nvSpPr>
          <p:cNvPr id="624" name="Rectangle 64"/>
          <p:cNvSpPr/>
          <p:nvPr/>
        </p:nvSpPr>
        <p:spPr>
          <a:xfrm>
            <a:off x="7083720" y="146880"/>
            <a:ext cx="4536720" cy="2179080"/>
          </a:xfrm>
          <a:prstGeom prst="rect">
            <a:avLst/>
          </a:prstGeom>
          <a:noFill/>
          <a:ln>
            <a:solidFill>
              <a:srgbClr val="000000"/>
            </a:solidFill>
            <a:prstDash val="dash"/>
          </a:ln>
        </p:spPr>
        <p:style>
          <a:lnRef idx="2">
            <a:schemeClr val="dk1"/>
          </a:lnRef>
          <a:fillRef idx="1">
            <a:schemeClr val="lt1"/>
          </a:fillRef>
          <a:effectRef idx="0">
            <a:schemeClr val="dk1"/>
          </a:effectRef>
          <a:fontRef idx="minor"/>
        </p:style>
        <p:txBody>
          <a:bodyPr lIns="90000" tIns="45000" rIns="90000" bIns="45000" anchor="ctr">
            <a:noAutofit/>
          </a:bodyPr>
          <a:lstStyle/>
          <a:p>
            <a:pPr algn="ctr" defTabSz="914400">
              <a:lnSpc>
                <a:spcPct val="100000"/>
              </a:lnSpc>
            </a:pPr>
            <a:endParaRPr lang="en-CH" sz="1800" b="0" strike="noStrike" spc="-1">
              <a:solidFill>
                <a:schemeClr val="dk1"/>
              </a:solidFill>
              <a:latin typeface="Arial"/>
            </a:endParaRPr>
          </a:p>
        </p:txBody>
      </p:sp>
      <p:sp>
        <p:nvSpPr>
          <p:cNvPr id="625" name="TextBox 65"/>
          <p:cNvSpPr/>
          <p:nvPr/>
        </p:nvSpPr>
        <p:spPr>
          <a:xfrm>
            <a:off x="9901440" y="2793240"/>
            <a:ext cx="15386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CH" sz="1800" b="0" strike="noStrike" spc="-1">
                <a:solidFill>
                  <a:schemeClr val="dk1"/>
                </a:solidFill>
                <a:latin typeface="Arial"/>
              </a:rPr>
              <a:t>Comparison</a:t>
            </a:r>
            <a:endParaRPr lang="en-US" sz="1800" b="0" strike="noStrike" spc="-1">
              <a:solidFill>
                <a:srgbClr val="000000"/>
              </a:solidFill>
              <a:latin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6" name="Picture 6" descr="A graph with many colored lines&#10;&#10;AI-generated content may be incorrect."/>
          <p:cNvPicPr/>
          <p:nvPr/>
        </p:nvPicPr>
        <p:blipFill>
          <a:blip r:embed="rId3"/>
          <a:stretch/>
        </p:blipFill>
        <p:spPr>
          <a:xfrm>
            <a:off x="7620120" y="831600"/>
            <a:ext cx="4571640" cy="2742840"/>
          </a:xfrm>
          <a:prstGeom prst="rect">
            <a:avLst/>
          </a:prstGeom>
          <a:noFill/>
          <a:ln w="0">
            <a:noFill/>
          </a:ln>
        </p:spPr>
      </p:pic>
      <p:pic>
        <p:nvPicPr>
          <p:cNvPr id="627" name="Picture 8" descr="A graph with colorful lines&#10;&#10;AI-generated content may be incorrect."/>
          <p:cNvPicPr/>
          <p:nvPr/>
        </p:nvPicPr>
        <p:blipFill>
          <a:blip r:embed="rId4"/>
          <a:stretch/>
        </p:blipFill>
        <p:spPr>
          <a:xfrm>
            <a:off x="7620120" y="3805920"/>
            <a:ext cx="4571640" cy="2742840"/>
          </a:xfrm>
          <a:prstGeom prst="rect">
            <a:avLst/>
          </a:prstGeom>
          <a:noFill/>
          <a:ln w="0">
            <a:noFill/>
          </a:ln>
        </p:spPr>
      </p:pic>
      <p:pic>
        <p:nvPicPr>
          <p:cNvPr id="628" name="Picture 10" descr="A diagram of a diagram&#10;&#10;AI-generated content may be incorrect."/>
          <p:cNvPicPr/>
          <p:nvPr/>
        </p:nvPicPr>
        <p:blipFill>
          <a:blip r:embed="rId5"/>
          <a:stretch/>
        </p:blipFill>
        <p:spPr>
          <a:xfrm>
            <a:off x="3328920" y="3748680"/>
            <a:ext cx="4571640" cy="2742840"/>
          </a:xfrm>
          <a:prstGeom prst="rect">
            <a:avLst/>
          </a:prstGeom>
          <a:noFill/>
          <a:ln w="0">
            <a:noFill/>
          </a:ln>
        </p:spPr>
      </p:pic>
      <p:pic>
        <p:nvPicPr>
          <p:cNvPr id="629" name="Picture 12" descr="A diagram of a graph&#10;&#10;AI-generated content may be incorrect."/>
          <p:cNvPicPr/>
          <p:nvPr/>
        </p:nvPicPr>
        <p:blipFill>
          <a:blip r:embed="rId6"/>
          <a:stretch/>
        </p:blipFill>
        <p:spPr>
          <a:xfrm>
            <a:off x="3328920" y="839880"/>
            <a:ext cx="4571640" cy="2742840"/>
          </a:xfrm>
          <a:prstGeom prst="rect">
            <a:avLst/>
          </a:prstGeom>
          <a:noFill/>
          <a:ln w="0">
            <a:noFill/>
          </a:ln>
        </p:spPr>
      </p:pic>
      <p:sp>
        <p:nvSpPr>
          <p:cNvPr id="630" name="Text Placeholder 2"/>
          <p:cNvSpPr/>
          <p:nvPr/>
        </p:nvSpPr>
        <p:spPr>
          <a:xfrm>
            <a:off x="373680" y="1343160"/>
            <a:ext cx="3210480" cy="4656240"/>
          </a:xfrm>
          <a:prstGeom prst="rect">
            <a:avLst/>
          </a:prstGeom>
          <a:noFill/>
          <a:ln w="0">
            <a:noFill/>
          </a:ln>
        </p:spPr>
        <p:style>
          <a:lnRef idx="0">
            <a:scrgbClr r="0" g="0" b="0"/>
          </a:lnRef>
          <a:fillRef idx="0">
            <a:scrgbClr r="0" g="0" b="0"/>
          </a:fillRef>
          <a:effectRef idx="0">
            <a:scrgbClr r="0" g="0" b="0"/>
          </a:effectRef>
          <a:fontRef idx="minor"/>
        </p:style>
        <p:txBody>
          <a:bodyPr lIns="0" tIns="0" rIns="0" bIns="45000" anchor="t">
            <a:noAutofit/>
          </a:bodyPr>
          <a:lstStyle/>
          <a:p>
            <a:pPr defTabSz="914400">
              <a:lnSpc>
                <a:spcPct val="110000"/>
              </a:lnSpc>
              <a:spcAft>
                <a:spcPts val="799"/>
              </a:spcAft>
            </a:pPr>
            <a:endParaRPr lang="en-US" sz="2130" b="0" strike="noStrike" spc="-1">
              <a:solidFill>
                <a:srgbClr val="000000"/>
              </a:solidFill>
              <a:latin typeface="Calibri"/>
            </a:endParaRPr>
          </a:p>
          <a:p>
            <a:pPr defTabSz="914400">
              <a:lnSpc>
                <a:spcPct val="110000"/>
              </a:lnSpc>
              <a:spcAft>
                <a:spcPts val="799"/>
              </a:spcAft>
              <a:tabLst>
                <a:tab pos="0" algn="l"/>
              </a:tabLst>
            </a:pPr>
            <a:r>
              <a:rPr lang="en-GB" sz="2130" b="0" strike="noStrike" spc="-1">
                <a:solidFill>
                  <a:schemeClr val="dk1"/>
                </a:solidFill>
                <a:latin typeface="Arial"/>
              </a:rPr>
              <a:t>Between-scenario uncertainty</a:t>
            </a:r>
            <a:endParaRPr lang="en-US" sz="2130" b="0" strike="noStrike" spc="-1">
              <a:solidFill>
                <a:srgbClr val="000000"/>
              </a:solidFill>
              <a:latin typeface="Calibri"/>
            </a:endParaRPr>
          </a:p>
          <a:p>
            <a:pPr marL="432000" indent="-432000" defTabSz="914400">
              <a:lnSpc>
                <a:spcPct val="110000"/>
              </a:lnSpc>
              <a:spcAft>
                <a:spcPts val="799"/>
              </a:spcAft>
              <a:buClr>
                <a:srgbClr val="000000"/>
              </a:buClr>
              <a:buFont typeface="Arial"/>
              <a:buChar char="•"/>
              <a:tabLst>
                <a:tab pos="0" algn="l"/>
              </a:tabLst>
            </a:pPr>
            <a:r>
              <a:rPr lang="en-US" sz="2130" b="0" strike="noStrike" spc="-1">
                <a:solidFill>
                  <a:schemeClr val="dk1"/>
                </a:solidFill>
                <a:latin typeface="Arial"/>
              </a:rPr>
              <a:t>Comparisons of Different Road Types</a:t>
            </a:r>
            <a:endParaRPr lang="en-US" sz="2130" b="0" strike="noStrike" spc="-1">
              <a:solidFill>
                <a:srgbClr val="000000"/>
              </a:solidFill>
              <a:latin typeface="Calibri"/>
            </a:endParaRPr>
          </a:p>
          <a:p>
            <a:pPr marL="432000" indent="-432000" defTabSz="914400">
              <a:lnSpc>
                <a:spcPct val="110000"/>
              </a:lnSpc>
              <a:spcAft>
                <a:spcPts val="799"/>
              </a:spcAft>
              <a:buClr>
                <a:srgbClr val="000000"/>
              </a:buClr>
              <a:buFont typeface="Arial"/>
              <a:buChar char="•"/>
              <a:tabLst>
                <a:tab pos="0" algn="l"/>
              </a:tabLst>
            </a:pPr>
            <a:r>
              <a:rPr lang="en-US" sz="2130" b="0" strike="noStrike" spc="-1">
                <a:solidFill>
                  <a:schemeClr val="dk1"/>
                </a:solidFill>
                <a:latin typeface="Arial"/>
              </a:rPr>
              <a:t>Damage-Level Strategies</a:t>
            </a:r>
            <a:endParaRPr lang="en-US" sz="2130" b="0" strike="noStrike" spc="-1">
              <a:solidFill>
                <a:srgbClr val="000000"/>
              </a:solidFill>
              <a:latin typeface="Calibri"/>
            </a:endParaRPr>
          </a:p>
          <a:p>
            <a:pPr marL="432000" indent="-432000" defTabSz="914400">
              <a:lnSpc>
                <a:spcPct val="110000"/>
              </a:lnSpc>
              <a:spcAft>
                <a:spcPts val="799"/>
              </a:spcAft>
              <a:buClr>
                <a:srgbClr val="000000"/>
              </a:buClr>
              <a:buFont typeface="Arial"/>
              <a:buChar char="•"/>
              <a:tabLst>
                <a:tab pos="0" algn="l"/>
              </a:tabLst>
            </a:pPr>
            <a:r>
              <a:rPr lang="en-US" sz="2130" b="0" strike="noStrike" spc="-1">
                <a:solidFill>
                  <a:schemeClr val="dk1"/>
                </a:solidFill>
                <a:latin typeface="Arial"/>
              </a:rPr>
              <a:t>Results from 960 Simulation Runs</a:t>
            </a:r>
            <a:endParaRPr lang="en-US" sz="2130" b="0" strike="noStrike" spc="-1">
              <a:solidFill>
                <a:srgbClr val="000000"/>
              </a:solidFill>
              <a:latin typeface="Calibri"/>
            </a:endParaRPr>
          </a:p>
          <a:p>
            <a:pPr marL="432000" indent="-432000" defTabSz="914400">
              <a:lnSpc>
                <a:spcPct val="110000"/>
              </a:lnSpc>
              <a:spcAft>
                <a:spcPts val="799"/>
              </a:spcAft>
              <a:buClr>
                <a:srgbClr val="000000"/>
              </a:buClr>
              <a:buFont typeface="Arial"/>
              <a:buChar char="•"/>
              <a:tabLst>
                <a:tab pos="0" algn="l"/>
              </a:tabLst>
            </a:pPr>
            <a:r>
              <a:rPr lang="en-US" sz="2130" b="0" strike="noStrike" spc="-1">
                <a:solidFill>
                  <a:schemeClr val="dk1"/>
                </a:solidFill>
                <a:latin typeface="Arial"/>
              </a:rPr>
              <a:t>Recovery Strategy</a:t>
            </a:r>
            <a:endParaRPr lang="en-US" sz="2130" b="0" strike="noStrike" spc="-1">
              <a:solidFill>
                <a:srgbClr val="000000"/>
              </a:solidFill>
              <a:latin typeface="Calibri"/>
            </a:endParaRPr>
          </a:p>
          <a:p>
            <a:pPr defTabSz="914400">
              <a:lnSpc>
                <a:spcPct val="110000"/>
              </a:lnSpc>
              <a:spcAft>
                <a:spcPts val="799"/>
              </a:spcAft>
              <a:tabLst>
                <a:tab pos="0" algn="l"/>
              </a:tabLst>
            </a:pPr>
            <a:endParaRPr lang="en-US" sz="2130" b="0" strike="noStrike" spc="-1">
              <a:solidFill>
                <a:srgbClr val="000000"/>
              </a:solidFill>
              <a:latin typeface="Calibri"/>
            </a:endParaRPr>
          </a:p>
          <a:p>
            <a:pPr defTabSz="914400">
              <a:lnSpc>
                <a:spcPct val="110000"/>
              </a:lnSpc>
              <a:spcAft>
                <a:spcPts val="799"/>
              </a:spcAft>
              <a:tabLst>
                <a:tab pos="0" algn="l"/>
              </a:tabLst>
            </a:pPr>
            <a:endParaRPr lang="en-US" sz="2130" b="0" strike="noStrike" spc="-1">
              <a:solidFill>
                <a:srgbClr val="000000"/>
              </a:solidFill>
              <a:latin typeface="Calibri"/>
            </a:endParaRPr>
          </a:p>
        </p:txBody>
      </p:sp>
      <p:sp>
        <p:nvSpPr>
          <p:cNvPr id="631" name="PlaceHolder 1"/>
          <p:cNvSpPr>
            <a:spLocks noGrp="1"/>
          </p:cNvSpPr>
          <p:nvPr>
            <p:ph/>
          </p:nvPr>
        </p:nvSpPr>
        <p:spPr>
          <a:xfrm>
            <a:off x="288000" y="308880"/>
            <a:ext cx="10032480" cy="719280"/>
          </a:xfrm>
          <a:prstGeom prst="rect">
            <a:avLst/>
          </a:prstGeom>
          <a:noFill/>
          <a:ln w="0">
            <a:noFill/>
          </a:ln>
        </p:spPr>
        <p:txBody>
          <a:bodyPr lIns="0" tIns="0" rIns="0" bIns="0" anchor="t">
            <a:noAutofit/>
          </a:bodyPr>
          <a:lstStyle/>
          <a:p>
            <a:pPr indent="0" defTabSz="914400">
              <a:lnSpc>
                <a:spcPct val="100000"/>
              </a:lnSpc>
              <a:buNone/>
              <a:tabLst>
                <a:tab pos="0" algn="l"/>
              </a:tabLst>
            </a:pPr>
            <a:r>
              <a:rPr lang="en-GB" sz="2660" b="0" strike="noStrike" spc="-1">
                <a:solidFill>
                  <a:schemeClr val="dk1"/>
                </a:solidFill>
                <a:latin typeface="Arial"/>
              </a:rPr>
              <a:t>Stratified Monte-Carlo computer experiment</a:t>
            </a:r>
            <a:endParaRPr lang="en-US" sz="2660" b="0" strike="noStrike" spc="-1">
              <a:solidFill>
                <a:schemeClr val="dk1"/>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2" name="Picture 1"/>
          <p:cNvPicPr/>
          <p:nvPr/>
        </p:nvPicPr>
        <p:blipFill>
          <a:blip r:embed="rId3"/>
          <a:stretch/>
        </p:blipFill>
        <p:spPr>
          <a:xfrm>
            <a:off x="1808640" y="252360"/>
            <a:ext cx="8226360" cy="6487200"/>
          </a:xfrm>
          <a:prstGeom prst="rect">
            <a:avLst/>
          </a:prstGeom>
          <a:noFill/>
          <a:ln w="0">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dt" idx="42"/>
          </p:nvPr>
        </p:nvSpPr>
        <p:spPr>
          <a:xfrm>
            <a:off x="10473840" y="6522480"/>
            <a:ext cx="611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CH" sz="800" b="0" strike="noStrike" spc="-1">
                <a:solidFill>
                  <a:schemeClr val="dk1"/>
                </a:solidFill>
                <a:latin typeface="Arial"/>
              </a:defRPr>
            </a:lvl1pPr>
          </a:lstStyle>
          <a:p>
            <a:pPr indent="0" defTabSz="914400">
              <a:lnSpc>
                <a:spcPct val="100000"/>
              </a:lnSpc>
              <a:buNone/>
              <a:tabLst>
                <a:tab pos="0" algn="l"/>
              </a:tabLst>
            </a:pPr>
            <a:fld id="{33FFF3CB-C493-47DA-92E7-8B0798F199AC}" type="datetime1">
              <a:rPr lang="de-CH" sz="800" b="0" strike="noStrike" spc="-1">
                <a:solidFill>
                  <a:schemeClr val="dk1"/>
                </a:solidFill>
                <a:latin typeface="Arial"/>
              </a:rPr>
              <a:t>01.12.2025</a:t>
            </a:fld>
            <a:endParaRPr lang="en-US" sz="800" b="0" strike="noStrike" spc="-1">
              <a:solidFill>
                <a:srgbClr val="000000"/>
              </a:solidFill>
              <a:latin typeface="Calibri"/>
            </a:endParaRPr>
          </a:p>
        </p:txBody>
      </p:sp>
      <p:sp>
        <p:nvSpPr>
          <p:cNvPr id="634" name="PlaceHolder 2"/>
          <p:cNvSpPr>
            <a:spLocks noGrp="1"/>
          </p:cNvSpPr>
          <p:nvPr>
            <p:ph type="ftr" idx="43"/>
          </p:nvPr>
        </p:nvSpPr>
        <p:spPr>
          <a:xfrm>
            <a:off x="2171880" y="6522480"/>
            <a:ext cx="5399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DE" sz="800" b="0" strike="noStrike" spc="-1">
                <a:solidFill>
                  <a:schemeClr val="dk1"/>
                </a:solidFill>
                <a:latin typeface="Arial"/>
              </a:defRPr>
            </a:lvl1pPr>
          </a:lstStyle>
          <a:p>
            <a:pPr indent="0" defTabSz="914400">
              <a:lnSpc>
                <a:spcPct val="100000"/>
              </a:lnSpc>
              <a:buNone/>
              <a:tabLst>
                <a:tab pos="0" algn="l"/>
              </a:tabLst>
            </a:pPr>
            <a:r>
              <a:rPr lang="de-DE" sz="800" b="0" strike="noStrike" spc="-1">
                <a:solidFill>
                  <a:schemeClr val="dk1"/>
                </a:solidFill>
                <a:latin typeface="Arial"/>
              </a:rPr>
              <a:t>Organisationseinheit verbal</a:t>
            </a:r>
            <a:endParaRPr lang="en-US" sz="800" b="0" strike="noStrike" spc="-1">
              <a:solidFill>
                <a:srgbClr val="000000"/>
              </a:solidFill>
              <a:latin typeface="Calibri"/>
            </a:endParaRPr>
          </a:p>
        </p:txBody>
      </p:sp>
      <p:sp>
        <p:nvSpPr>
          <p:cNvPr id="635" name="PlaceHolder 3"/>
          <p:cNvSpPr>
            <a:spLocks noGrp="1"/>
          </p:cNvSpPr>
          <p:nvPr>
            <p:ph type="sldNum" idx="44"/>
          </p:nvPr>
        </p:nvSpPr>
        <p:spPr>
          <a:xfrm>
            <a:off x="11137680" y="6522480"/>
            <a:ext cx="321840" cy="215280"/>
          </a:xfrm>
          <a:prstGeom prst="rect">
            <a:avLst/>
          </a:prstGeom>
          <a:noFill/>
          <a:ln w="0">
            <a:noFill/>
          </a:ln>
        </p:spPr>
        <p:txBody>
          <a:bodyPr lIns="0" tIns="0" rIns="0" bIns="0" anchor="ctr">
            <a:noAutofit/>
          </a:bodyPr>
          <a:lstStyle>
            <a:lvl1pPr indent="0" algn="r" defTabSz="914400">
              <a:lnSpc>
                <a:spcPct val="100000"/>
              </a:lnSpc>
              <a:buNone/>
              <a:tabLst>
                <a:tab pos="0" algn="l"/>
              </a:tabLst>
              <a:defRPr lang="de-CH" sz="800" b="0" strike="noStrike" spc="-1">
                <a:solidFill>
                  <a:schemeClr val="dk1"/>
                </a:solidFill>
                <a:latin typeface="Arial"/>
              </a:defRPr>
            </a:lvl1pPr>
          </a:lstStyle>
          <a:p>
            <a:pPr indent="0" algn="r" defTabSz="914400">
              <a:lnSpc>
                <a:spcPct val="100000"/>
              </a:lnSpc>
              <a:buNone/>
              <a:tabLst>
                <a:tab pos="0" algn="l"/>
              </a:tabLst>
            </a:pPr>
            <a:fld id="{C205317C-4D6A-4C40-A38F-1507DE77DC05}" type="slidenum">
              <a:rPr lang="de-CH" sz="800" b="0" strike="noStrike" spc="-1">
                <a:solidFill>
                  <a:schemeClr val="dk1"/>
                </a:solidFill>
                <a:latin typeface="Arial"/>
              </a:rPr>
              <a:t>33</a:t>
            </a:fld>
            <a:endParaRPr lang="en-US" sz="800" b="0" strike="noStrike" spc="-1">
              <a:solidFill>
                <a:srgbClr val="000000"/>
              </a:solidFill>
              <a:latin typeface="Calibri"/>
            </a:endParaRPr>
          </a:p>
        </p:txBody>
      </p:sp>
      <p:sp>
        <p:nvSpPr>
          <p:cNvPr id="636" name="PlaceHolder 4"/>
          <p:cNvSpPr>
            <a:spLocks noGrp="1"/>
          </p:cNvSpPr>
          <p:nvPr>
            <p:ph type="title"/>
          </p:nvPr>
        </p:nvSpPr>
        <p:spPr>
          <a:xfrm>
            <a:off x="210240" y="183240"/>
            <a:ext cx="12448800" cy="441720"/>
          </a:xfrm>
          <a:prstGeom prst="rect">
            <a:avLst/>
          </a:prstGeom>
          <a:noFill/>
          <a:ln w="0">
            <a:noFill/>
          </a:ln>
        </p:spPr>
        <p:txBody>
          <a:bodyPr lIns="0" tIns="0" rIns="0" bIns="0" anchor="t">
            <a:noAutofit/>
          </a:bodyPr>
          <a:lstStyle/>
          <a:p>
            <a:pPr indent="0" defTabSz="914400">
              <a:lnSpc>
                <a:spcPct val="90000"/>
              </a:lnSpc>
              <a:buNone/>
            </a:pPr>
            <a:r>
              <a:rPr lang="en-GB" sz="2800" b="1" strike="noStrike" spc="-1">
                <a:solidFill>
                  <a:schemeClr val="dk1"/>
                </a:solidFill>
                <a:latin typeface="Arial"/>
              </a:rPr>
              <a:t>Flood–Traffic–Agent Simulation Framework</a:t>
            </a:r>
            <a:endParaRPr lang="en-US" sz="2800" b="0" strike="noStrike" spc="-1">
              <a:solidFill>
                <a:schemeClr val="dk1"/>
              </a:solidFill>
              <a:latin typeface="Arial"/>
            </a:endParaRPr>
          </a:p>
        </p:txBody>
      </p:sp>
      <p:pic>
        <p:nvPicPr>
          <p:cNvPr id="637" name="图形 6" descr="工具 纯色填充"/>
          <p:cNvPicPr/>
          <p:nvPr/>
        </p:nvPicPr>
        <p:blipFill>
          <a:blip r:embed="rId2">
            <a:extLst>
              <a:ext uri="{96DAC541-7B7A-43D3-8B79-37D633B846F1}">
                <asvg:svgBlip xmlns:asvg="http://schemas.microsoft.com/office/drawing/2016/SVG/main" r:embed="rId3"/>
              </a:ext>
            </a:extLst>
          </a:blip>
          <a:stretch/>
        </p:blipFill>
        <p:spPr>
          <a:xfrm>
            <a:off x="258480" y="1407960"/>
            <a:ext cx="539280" cy="539280"/>
          </a:xfrm>
          <a:prstGeom prst="rect">
            <a:avLst/>
          </a:prstGeom>
          <a:noFill/>
          <a:ln w="0">
            <a:noFill/>
          </a:ln>
        </p:spPr>
      </p:pic>
      <p:pic>
        <p:nvPicPr>
          <p:cNvPr id="638" name="图形 12" descr="巴士 纯色填充"/>
          <p:cNvPicPr/>
          <p:nvPr/>
        </p:nvPicPr>
        <p:blipFill>
          <a:blip r:embed="rId4">
            <a:extLst>
              <a:ext uri="{96DAC541-7B7A-43D3-8B79-37D633B846F1}">
                <asvg:svgBlip xmlns:asvg="http://schemas.microsoft.com/office/drawing/2016/SVG/main" r:embed="rId5"/>
              </a:ext>
            </a:extLst>
          </a:blip>
          <a:stretch/>
        </p:blipFill>
        <p:spPr>
          <a:xfrm>
            <a:off x="262800" y="815760"/>
            <a:ext cx="539280" cy="539280"/>
          </a:xfrm>
          <a:prstGeom prst="rect">
            <a:avLst/>
          </a:prstGeom>
          <a:noFill/>
          <a:ln w="0">
            <a:noFill/>
          </a:ln>
        </p:spPr>
      </p:pic>
      <p:pic>
        <p:nvPicPr>
          <p:cNvPr id="639" name="图形 15" descr="呼叫中心 纯色填充"/>
          <p:cNvPicPr/>
          <p:nvPr/>
        </p:nvPicPr>
        <p:blipFill>
          <a:blip r:embed="rId6">
            <a:extLst>
              <a:ext uri="{96DAC541-7B7A-43D3-8B79-37D633B846F1}">
                <asvg:svgBlip xmlns:asvg="http://schemas.microsoft.com/office/drawing/2016/SVG/main" r:embed="rId7"/>
              </a:ext>
            </a:extLst>
          </a:blip>
          <a:stretch/>
        </p:blipFill>
        <p:spPr>
          <a:xfrm>
            <a:off x="264960" y="2010960"/>
            <a:ext cx="539280" cy="539280"/>
          </a:xfrm>
          <a:prstGeom prst="rect">
            <a:avLst/>
          </a:prstGeom>
          <a:noFill/>
          <a:ln w="0">
            <a:noFill/>
          </a:ln>
        </p:spPr>
      </p:pic>
      <p:pic>
        <p:nvPicPr>
          <p:cNvPr id="640" name="图形 19" descr="警报响了 纯色填充"/>
          <p:cNvPicPr/>
          <p:nvPr/>
        </p:nvPicPr>
        <p:blipFill>
          <a:blip r:embed="rId8">
            <a:extLst>
              <a:ext uri="{96DAC541-7B7A-43D3-8B79-37D633B846F1}">
                <asvg:svgBlip xmlns:asvg="http://schemas.microsoft.com/office/drawing/2016/SVG/main" r:embed="rId9"/>
              </a:ext>
            </a:extLst>
          </a:blip>
          <a:stretch/>
        </p:blipFill>
        <p:spPr>
          <a:xfrm>
            <a:off x="261360" y="3494160"/>
            <a:ext cx="539280" cy="539280"/>
          </a:xfrm>
          <a:prstGeom prst="rect">
            <a:avLst/>
          </a:prstGeom>
          <a:noFill/>
          <a:ln w="0">
            <a:noFill/>
          </a:ln>
        </p:spPr>
      </p:pic>
      <p:pic>
        <p:nvPicPr>
          <p:cNvPr id="641" name="图形 21" descr="日程表 纯色填充"/>
          <p:cNvPicPr/>
          <p:nvPr/>
        </p:nvPicPr>
        <p:blipFill>
          <a:blip r:embed="rId10">
            <a:extLst>
              <a:ext uri="{96DAC541-7B7A-43D3-8B79-37D633B846F1}">
                <asvg:svgBlip xmlns:asvg="http://schemas.microsoft.com/office/drawing/2016/SVG/main" r:embed="rId11"/>
              </a:ext>
            </a:extLst>
          </a:blip>
          <a:stretch/>
        </p:blipFill>
        <p:spPr>
          <a:xfrm>
            <a:off x="261360" y="4089240"/>
            <a:ext cx="539280" cy="539280"/>
          </a:xfrm>
          <a:prstGeom prst="rect">
            <a:avLst/>
          </a:prstGeom>
          <a:noFill/>
          <a:ln w="0">
            <a:noFill/>
          </a:ln>
        </p:spPr>
      </p:pic>
      <p:pic>
        <p:nvPicPr>
          <p:cNvPr id="642" name="图形 23" descr="落水声 1 纯色填充"/>
          <p:cNvPicPr/>
          <p:nvPr/>
        </p:nvPicPr>
        <p:blipFill>
          <a:blip r:embed="rId12">
            <a:extLst>
              <a:ext uri="{96DAC541-7B7A-43D3-8B79-37D633B846F1}">
                <asvg:svgBlip xmlns:asvg="http://schemas.microsoft.com/office/drawing/2016/SVG/main" r:embed="rId13"/>
              </a:ext>
            </a:extLst>
          </a:blip>
          <a:stretch/>
        </p:blipFill>
        <p:spPr>
          <a:xfrm>
            <a:off x="244440" y="4653000"/>
            <a:ext cx="539280" cy="539280"/>
          </a:xfrm>
          <a:prstGeom prst="rect">
            <a:avLst/>
          </a:prstGeom>
          <a:noFill/>
          <a:ln w="0">
            <a:noFill/>
          </a:ln>
        </p:spPr>
      </p:pic>
      <p:sp>
        <p:nvSpPr>
          <p:cNvPr id="643" name="TextBox 4"/>
          <p:cNvSpPr/>
          <p:nvPr/>
        </p:nvSpPr>
        <p:spPr>
          <a:xfrm>
            <a:off x="1796040" y="3494160"/>
            <a:ext cx="867888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1800" b="0" strike="noStrike" spc="-1">
                <a:solidFill>
                  <a:schemeClr val="dk1"/>
                </a:solidFill>
                <a:latin typeface="Arial"/>
              </a:rPr>
              <a:t>Framework links:</a:t>
            </a:r>
            <a:br>
              <a:rPr sz="1800"/>
            </a:br>
            <a:r>
              <a:rPr lang="en-GB" sz="1800" b="1" strike="noStrike" spc="-1">
                <a:solidFill>
                  <a:schemeClr val="dk1"/>
                </a:solidFill>
                <a:latin typeface="Arial"/>
              </a:rPr>
              <a:t>Flood → Road Failure → Repair Dynamics → User Impact (cars + buses)</a:t>
            </a:r>
            <a:endParaRPr lang="en-US" sz="1800" b="0" strike="noStrike" spc="-1">
              <a:solidFill>
                <a:srgbClr val="000000"/>
              </a:solidFill>
              <a:latin typeface="Calibri"/>
            </a:endParaRPr>
          </a:p>
          <a:p>
            <a:pPr defTabSz="914400">
              <a:lnSpc>
                <a:spcPct val="100000"/>
              </a:lnSpc>
            </a:pPr>
            <a:r>
              <a:rPr lang="en-GB" sz="1800" b="0" strike="noStrike" spc="-1">
                <a:solidFill>
                  <a:schemeClr val="dk1"/>
                </a:solidFill>
                <a:latin typeface="Arial"/>
              </a:rPr>
              <a:t>Enables strategy comparison on:</a:t>
            </a:r>
            <a:endParaRPr lang="en-US" sz="1800" b="0" strike="noStrike" spc="-1">
              <a:solidFill>
                <a:srgbClr val="000000"/>
              </a:solidFill>
              <a:latin typeface="Calibri"/>
            </a:endParaRPr>
          </a:p>
          <a:p>
            <a:pPr marL="743040" lvl="1" indent="-285840" defTabSz="914400">
              <a:lnSpc>
                <a:spcPct val="100000"/>
              </a:lnSpc>
              <a:buClr>
                <a:srgbClr val="000000"/>
              </a:buClr>
              <a:buFont typeface="Arial"/>
              <a:buChar char="•"/>
            </a:pPr>
            <a:r>
              <a:rPr lang="en-GB" sz="1800" b="0" strike="noStrike" spc="-1">
                <a:solidFill>
                  <a:schemeClr val="dk1"/>
                </a:solidFill>
                <a:latin typeface="Arial"/>
              </a:rPr>
              <a:t>Delay severity &amp; distribution</a:t>
            </a:r>
            <a:endParaRPr lang="en-US" sz="1800" b="0" strike="noStrike" spc="-1">
              <a:solidFill>
                <a:srgbClr val="000000"/>
              </a:solidFill>
              <a:latin typeface="Calibri"/>
            </a:endParaRPr>
          </a:p>
          <a:p>
            <a:pPr marL="743040" lvl="1" indent="-285840" defTabSz="914400">
              <a:lnSpc>
                <a:spcPct val="100000"/>
              </a:lnSpc>
              <a:buClr>
                <a:srgbClr val="000000"/>
              </a:buClr>
              <a:buFont typeface="Arial"/>
              <a:buChar char="•"/>
            </a:pPr>
            <a:r>
              <a:rPr lang="en-GB" sz="1800" b="0" strike="noStrike" spc="-1">
                <a:solidFill>
                  <a:schemeClr val="dk1"/>
                </a:solidFill>
                <a:latin typeface="Arial"/>
              </a:rPr>
              <a:t>Network accessibility over time</a:t>
            </a:r>
            <a:endParaRPr lang="en-US" sz="1800" b="0" strike="noStrike" spc="-1">
              <a:solidFill>
                <a:srgbClr val="000000"/>
              </a:solidFill>
              <a:latin typeface="Calibri"/>
            </a:endParaRPr>
          </a:p>
          <a:p>
            <a:pPr marL="743040" lvl="1" indent="-285840" defTabSz="914400">
              <a:lnSpc>
                <a:spcPct val="100000"/>
              </a:lnSpc>
              <a:buClr>
                <a:srgbClr val="000000"/>
              </a:buClr>
              <a:buFont typeface="Arial"/>
              <a:buChar char="•"/>
            </a:pPr>
            <a:r>
              <a:rPr lang="en-GB" sz="1800" b="0" strike="noStrike" spc="-1">
                <a:solidFill>
                  <a:schemeClr val="dk1"/>
                </a:solidFill>
                <a:latin typeface="Arial"/>
              </a:rPr>
              <a:t>Passenger disruption &amp; service resilience</a:t>
            </a:r>
            <a:endParaRPr lang="en-US" sz="1800" b="0" strike="noStrike" spc="-1">
              <a:solidFill>
                <a:srgbClr val="000000"/>
              </a:solidFill>
              <a:latin typeface="Calibri"/>
            </a:endParaRPr>
          </a:p>
          <a:p>
            <a:pPr defTabSz="914400">
              <a:lnSpc>
                <a:spcPct val="100000"/>
              </a:lnSpc>
            </a:pPr>
            <a:r>
              <a:rPr lang="en-GB" sz="1800" b="0" strike="noStrike" spc="-1">
                <a:solidFill>
                  <a:schemeClr val="dk1"/>
                </a:solidFill>
                <a:latin typeface="Arial"/>
              </a:rPr>
              <a:t>Provides a scalable basis for extensions (multi-modal, economic loss, routing, LoD).</a:t>
            </a:r>
            <a:endParaRPr lang="en-US" sz="1800" b="0" strike="noStrike" spc="-1">
              <a:solidFill>
                <a:srgbClr val="000000"/>
              </a:solidFill>
              <a:latin typeface="Calibri"/>
            </a:endParaRPr>
          </a:p>
        </p:txBody>
      </p:sp>
      <p:sp>
        <p:nvSpPr>
          <p:cNvPr id="644" name="Rectangle 1"/>
          <p:cNvSpPr/>
          <p:nvPr/>
        </p:nvSpPr>
        <p:spPr>
          <a:xfrm>
            <a:off x="1796040" y="942120"/>
            <a:ext cx="8983440" cy="2010960"/>
          </a:xfrm>
          <a:prstGeom prst="rect">
            <a:avLst/>
          </a:prstGeom>
          <a:noFill/>
          <a:ln w="0">
            <a:noFill/>
          </a:ln>
        </p:spPr>
        <p:style>
          <a:lnRef idx="0">
            <a:scrgbClr r="0" g="0" b="0"/>
          </a:lnRef>
          <a:fillRef idx="0">
            <a:scrgbClr r="0" g="0" b="0"/>
          </a:fillRef>
          <a:effectRef idx="0">
            <a:scrgbClr r="0" g="0" b="0"/>
          </a:effectRef>
          <a:fontRef idx="minor"/>
        </p:style>
        <p:txBody>
          <a:bodyPr numCol="1" spcCol="0" anchor="ctr">
            <a:spAutoFit/>
          </a:bodyPr>
          <a:lstStyle/>
          <a:p>
            <a:pPr defTabSz="914400">
              <a:lnSpc>
                <a:spcPct val="100000"/>
              </a:lnSpc>
              <a:buClr>
                <a:srgbClr val="000000"/>
              </a:buClr>
              <a:buFont typeface="Symbol" charset="2"/>
              <a:buChar char=""/>
            </a:pPr>
            <a:r>
              <a:rPr lang="en-US" sz="1800" b="0" strike="noStrike" spc="-1">
                <a:solidFill>
                  <a:schemeClr val="dk1"/>
                </a:solidFill>
                <a:latin typeface="Arial"/>
              </a:rPr>
              <a:t>Flood model identifies top critical damaged road segments.</a:t>
            </a:r>
            <a:endParaRPr lang="en-US" sz="1800" b="0" strike="noStrike" spc="-1">
              <a:solidFill>
                <a:srgbClr val="000000"/>
              </a:solidFill>
              <a:latin typeface="Calibri"/>
            </a:endParaRPr>
          </a:p>
          <a:p>
            <a:pPr defTabSz="914400">
              <a:lnSpc>
                <a:spcPct val="100000"/>
              </a:lnSpc>
              <a:buClr>
                <a:srgbClr val="000000"/>
              </a:buClr>
              <a:buFont typeface="Symbol" charset="2"/>
              <a:buChar char=""/>
            </a:pPr>
            <a:r>
              <a:rPr lang="en-US" sz="1800" b="0" strike="noStrike" spc="-1">
                <a:solidFill>
                  <a:schemeClr val="dk1"/>
                </a:solidFill>
                <a:latin typeface="Arial"/>
              </a:rPr>
              <a:t>Four repair strategies executed:</a:t>
            </a:r>
            <a:br>
              <a:rPr sz="1800"/>
            </a:br>
            <a:r>
              <a:rPr lang="en-US" sz="1800" b="0" strike="noStrike" spc="-1">
                <a:solidFill>
                  <a:schemeClr val="dk1"/>
                </a:solidFill>
                <a:latin typeface="Arial"/>
              </a:rPr>
              <a:t>Nearest-First, Critical-First, Dual-Team-Nearest,</a:t>
            </a:r>
            <a:br>
              <a:rPr sz="1800"/>
            </a:br>
            <a:r>
              <a:rPr lang="en-US" sz="1800" b="0" strike="noStrike" spc="-1">
                <a:solidFill>
                  <a:schemeClr val="dk1"/>
                </a:solidFill>
                <a:latin typeface="Arial"/>
              </a:rPr>
              <a:t>Dual-Team-Critical.</a:t>
            </a:r>
            <a:endParaRPr lang="en-US" sz="1800" b="0" strike="noStrike" spc="-1">
              <a:solidFill>
                <a:srgbClr val="000000"/>
              </a:solidFill>
              <a:latin typeface="Calibri"/>
            </a:endParaRPr>
          </a:p>
          <a:p>
            <a:pPr defTabSz="914400">
              <a:lnSpc>
                <a:spcPct val="100000"/>
              </a:lnSpc>
              <a:buClr>
                <a:srgbClr val="000000"/>
              </a:buClr>
              <a:buFont typeface="Symbol" charset="2"/>
              <a:buChar char=""/>
            </a:pPr>
            <a:r>
              <a:rPr lang="en-US" sz="1800" b="0" strike="noStrike" spc="-1">
                <a:solidFill>
                  <a:schemeClr val="dk1"/>
                </a:solidFill>
                <a:latin typeface="Arial"/>
              </a:rPr>
              <a:t>Each strategy outputs</a:t>
            </a:r>
            <a:br>
              <a:rPr sz="1800"/>
            </a:br>
            <a:r>
              <a:rPr lang="en-US" sz="1800" b="0" strike="noStrike" spc="-1">
                <a:solidFill>
                  <a:schemeClr val="dk1"/>
                </a:solidFill>
                <a:latin typeface="Arial"/>
              </a:rPr>
              <a:t>time-stamped OD snapshots (</a:t>
            </a:r>
            <a:r>
              <a:rPr lang="en-US" sz="1800" b="0" strike="noStrike" spc="-1">
                <a:solidFill>
                  <a:schemeClr val="dk1"/>
                </a:solidFill>
                <a:latin typeface="Arial Unicode MS"/>
              </a:rPr>
              <a:t>od_*.csv</a:t>
            </a:r>
            <a:r>
              <a:rPr lang="en-US" sz="1800" b="0" strike="noStrike" spc="-1">
                <a:solidFill>
                  <a:schemeClr val="dk1"/>
                </a:solidFill>
                <a:latin typeface="Arial"/>
              </a:rPr>
              <a:t>)</a:t>
            </a:r>
            <a:br>
              <a:rPr sz="1800"/>
            </a:br>
            <a:r>
              <a:rPr lang="en-US" sz="1800" b="0" strike="noStrike" spc="-1">
                <a:solidFill>
                  <a:schemeClr val="dk1"/>
                </a:solidFill>
                <a:latin typeface="Arial"/>
              </a:rPr>
              <a:t>reflecting real-time network degradation &amp; recovery.</a:t>
            </a:r>
            <a:endParaRPr lang="en-US" sz="1800" b="0" strike="noStrike" spc="-1">
              <a:solidFill>
                <a:srgbClr val="000000"/>
              </a:solidFill>
              <a:latin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 name="Bildplatzhalter 1"/>
          <p:cNvPicPr/>
          <p:nvPr/>
        </p:nvPicPr>
        <p:blipFill>
          <a:blip r:embed="rId2"/>
          <a:stretch/>
        </p:blipFill>
        <p:spPr>
          <a:xfrm>
            <a:off x="10200240" y="6489000"/>
            <a:ext cx="1259640" cy="179640"/>
          </a:xfrm>
          <a:prstGeom prst="rect">
            <a:avLst/>
          </a:prstGeom>
          <a:noFill/>
          <a:ln w="0">
            <a:noFill/>
          </a:ln>
        </p:spPr>
      </p:pic>
      <p:sp>
        <p:nvSpPr>
          <p:cNvPr id="646" name="Text Placeholder 2"/>
          <p:cNvSpPr/>
          <p:nvPr/>
        </p:nvSpPr>
        <p:spPr>
          <a:xfrm>
            <a:off x="1255320" y="1456200"/>
            <a:ext cx="10032480" cy="1300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90000"/>
              </a:lnSpc>
              <a:tabLst>
                <a:tab pos="0" algn="l"/>
              </a:tabLst>
            </a:pPr>
            <a:r>
              <a:rPr lang="en-GB" sz="2660" b="0" strike="noStrike" spc="-1">
                <a:solidFill>
                  <a:srgbClr val="000000"/>
                </a:solidFill>
                <a:latin typeface="Arial"/>
              </a:rPr>
              <a:t>T</a:t>
            </a:r>
            <a:r>
              <a:rPr lang="en-US" sz="2660" b="0" strike="noStrike" spc="-1">
                <a:solidFill>
                  <a:srgbClr val="000000"/>
                </a:solidFill>
                <a:latin typeface="Arial"/>
              </a:rPr>
              <a:t>hank you</a:t>
            </a:r>
            <a:endParaRPr lang="en-US" sz="2660" b="0" strike="noStrike" spc="-1">
              <a:solidFill>
                <a:srgbClr val="000000"/>
              </a:solidFill>
              <a:latin typeface="Calibri"/>
            </a:endParaRPr>
          </a:p>
        </p:txBody>
      </p:sp>
      <p:pic>
        <p:nvPicPr>
          <p:cNvPr id="647" name="Picture 10"/>
          <p:cNvPicPr/>
          <p:nvPr/>
        </p:nvPicPr>
        <p:blipFill>
          <a:blip r:embed="rId3"/>
          <a:stretch/>
        </p:blipFill>
        <p:spPr>
          <a:xfrm>
            <a:off x="0" y="3243240"/>
            <a:ext cx="6545520" cy="3614400"/>
          </a:xfrm>
          <a:prstGeom prst="rect">
            <a:avLst/>
          </a:prstGeom>
          <a:noFill/>
          <a:ln w="0">
            <a:noFill/>
          </a:ln>
        </p:spPr>
      </p:pic>
      <p:pic>
        <p:nvPicPr>
          <p:cNvPr id="648" name="Picture 8"/>
          <p:cNvPicPr/>
          <p:nvPr/>
        </p:nvPicPr>
        <p:blipFill>
          <a:blip r:embed="rId4">
            <a:alphaModFix amt="70000"/>
          </a:blip>
          <a:stretch/>
        </p:blipFill>
        <p:spPr>
          <a:xfrm>
            <a:off x="5207040" y="39960"/>
            <a:ext cx="7071840" cy="6405840"/>
          </a:xfrm>
          <a:prstGeom prst="rect">
            <a:avLst/>
          </a:prstGeom>
          <a:noFill/>
          <a:ln w="0">
            <a:noFill/>
          </a:ln>
          <a:effectLst>
            <a:softEdge rad="317520"/>
          </a:effectLst>
        </p:spPr>
      </p:pic>
      <p:sp>
        <p:nvSpPr>
          <p:cNvPr id="649" name="TextBox 11"/>
          <p:cNvSpPr/>
          <p:nvPr/>
        </p:nvSpPr>
        <p:spPr>
          <a:xfrm>
            <a:off x="617400" y="3429000"/>
            <a:ext cx="1734480" cy="69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4000" b="0" strike="noStrike" spc="-1">
                <a:solidFill>
                  <a:schemeClr val="accent2">
                    <a:lumMod val="60000"/>
                    <a:lumOff val="40000"/>
                  </a:schemeClr>
                </a:solidFill>
                <a:latin typeface="Arial"/>
              </a:rPr>
              <a:t>C</a:t>
            </a:r>
            <a:r>
              <a:rPr lang="en-US" sz="4000" b="0" strike="noStrike" spc="-1">
                <a:solidFill>
                  <a:schemeClr val="accent2">
                    <a:lumMod val="60000"/>
                    <a:lumOff val="40000"/>
                  </a:schemeClr>
                </a:solidFill>
                <a:latin typeface="Arial"/>
              </a:rPr>
              <a:t>hur</a:t>
            </a:r>
            <a:endParaRPr lang="en-US" sz="4000" b="0" strike="noStrike" spc="-1">
              <a:solidFill>
                <a:srgbClr val="000000"/>
              </a:solidFill>
              <a:latin typeface="Calibri"/>
            </a:endParaRPr>
          </a:p>
        </p:txBody>
      </p:sp>
      <p:sp>
        <p:nvSpPr>
          <p:cNvPr id="650" name="TextBox 12"/>
          <p:cNvSpPr/>
          <p:nvPr/>
        </p:nvSpPr>
        <p:spPr>
          <a:xfrm>
            <a:off x="9825120" y="231480"/>
            <a:ext cx="2453760" cy="69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4000" b="0" strike="noStrike" spc="-1">
                <a:solidFill>
                  <a:srgbClr val="00B0F0"/>
                </a:solidFill>
                <a:latin typeface="Arial"/>
              </a:rPr>
              <a:t>Infrarisk</a:t>
            </a:r>
            <a:endParaRPr lang="en-US" sz="4000" b="0" strike="noStrike" spc="-1">
              <a:solidFill>
                <a:srgbClr val="000000"/>
              </a:solidFill>
              <a:latin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p:cNvSpPr>
          <p:nvPr>
            <p:ph/>
          </p:nvPr>
        </p:nvSpPr>
        <p:spPr>
          <a:xfrm>
            <a:off x="288000" y="308880"/>
            <a:ext cx="10032120" cy="718920"/>
          </a:xfrm>
          <a:prstGeom prst="rect">
            <a:avLst/>
          </a:prstGeom>
          <a:noFill/>
          <a:ln w="0">
            <a:noFill/>
          </a:ln>
        </p:spPr>
        <p:txBody>
          <a:bodyPr lIns="0" tIns="0" rIns="0" bIns="0" anchor="t">
            <a:noAutofit/>
          </a:bodyPr>
          <a:lstStyle/>
          <a:p>
            <a:pPr indent="0" defTabSz="914400">
              <a:lnSpc>
                <a:spcPct val="100000"/>
              </a:lnSpc>
              <a:buNone/>
              <a:tabLst>
                <a:tab pos="0" algn="l"/>
              </a:tabLst>
            </a:pPr>
            <a:r>
              <a:rPr lang="en-US" sz="2660" b="0" strike="noStrike" spc="-1">
                <a:solidFill>
                  <a:schemeClr val="dk1"/>
                </a:solidFill>
                <a:latin typeface="Arial"/>
              </a:rPr>
              <a:t>Existing Approaches &amp; Limitations</a:t>
            </a:r>
            <a:endParaRPr lang="en-US" sz="2660" b="0" strike="noStrike" spc="-1">
              <a:solidFill>
                <a:schemeClr val="dk1"/>
              </a:solidFill>
              <a:latin typeface="Calibri"/>
            </a:endParaRPr>
          </a:p>
        </p:txBody>
      </p:sp>
      <p:sp>
        <p:nvSpPr>
          <p:cNvPr id="318" name="PlaceHolder 2"/>
          <p:cNvSpPr>
            <a:spLocks noGrp="1"/>
          </p:cNvSpPr>
          <p:nvPr>
            <p:ph/>
          </p:nvPr>
        </p:nvSpPr>
        <p:spPr>
          <a:xfrm>
            <a:off x="364680" y="1044720"/>
            <a:ext cx="6146640" cy="2987280"/>
          </a:xfrm>
          <a:prstGeom prst="rect">
            <a:avLst/>
          </a:prstGeom>
          <a:noFill/>
          <a:ln w="0">
            <a:noFill/>
          </a:ln>
        </p:spPr>
        <p:txBody>
          <a:bodyPr lIns="91440" tIns="45720" rIns="91440" bIns="45720" numCol="1" spcCol="0" anchor="ctr">
            <a:noAutofit/>
          </a:bodyPr>
          <a:lstStyle/>
          <a:p>
            <a:pPr indent="0" defTabSz="914400">
              <a:lnSpc>
                <a:spcPct val="100000"/>
              </a:lnSpc>
              <a:buNone/>
              <a:tabLst>
                <a:tab pos="0" algn="l"/>
              </a:tabLst>
            </a:pPr>
            <a:r>
              <a:rPr lang="en-US" sz="2000" b="1" strike="noStrike" spc="-1">
                <a:solidFill>
                  <a:schemeClr val="dk1"/>
                </a:solidFill>
                <a:latin typeface="Calibri"/>
              </a:rPr>
              <a:t>Approaches:</a:t>
            </a:r>
            <a:endParaRPr lang="en-US" sz="2000" b="0" strike="noStrike" spc="-1">
              <a:solidFill>
                <a:schemeClr val="dk1"/>
              </a:solidFill>
              <a:latin typeface="Calibri"/>
            </a:endParaRPr>
          </a:p>
          <a:p>
            <a:pPr marL="432000" indent="-432000" defTabSz="914400">
              <a:lnSpc>
                <a:spcPct val="100000"/>
              </a:lnSpc>
              <a:buClr>
                <a:srgbClr val="000000"/>
              </a:buClr>
              <a:buFont typeface="Arial"/>
              <a:buChar char="•"/>
              <a:tabLst>
                <a:tab pos="0" algn="l"/>
              </a:tabLst>
            </a:pPr>
            <a:r>
              <a:rPr lang="en-US" sz="2000" b="0" strike="noStrike" spc="-1">
                <a:solidFill>
                  <a:schemeClr val="dk1"/>
                </a:solidFill>
                <a:latin typeface="Calibri"/>
              </a:rPr>
              <a:t>Passive infrastructure: drains, detention tanks, rain gardens mitigate routine flooding [1][2]</a:t>
            </a:r>
          </a:p>
          <a:p>
            <a:pPr marL="432000" indent="-432000" defTabSz="914400">
              <a:lnSpc>
                <a:spcPct val="100000"/>
              </a:lnSpc>
              <a:buClr>
                <a:srgbClr val="000000"/>
              </a:buClr>
              <a:buFont typeface="Arial"/>
              <a:buChar char="•"/>
              <a:tabLst>
                <a:tab pos="0" algn="l"/>
              </a:tabLst>
            </a:pPr>
            <a:r>
              <a:rPr lang="en-US" sz="2000" b="0" strike="noStrike" spc="-1">
                <a:solidFill>
                  <a:schemeClr val="dk1"/>
                </a:solidFill>
                <a:latin typeface="Calibri"/>
              </a:rPr>
              <a:t>Reactive recovery: pumps &amp; crews clear major roads in ~2–4 h, but lack network-wide prioritisation [3]</a:t>
            </a:r>
          </a:p>
          <a:p>
            <a:pPr marL="432000" indent="-432000" defTabSz="914400">
              <a:lnSpc>
                <a:spcPct val="100000"/>
              </a:lnSpc>
              <a:buClr>
                <a:srgbClr val="000000"/>
              </a:buClr>
              <a:buFont typeface="Arial"/>
              <a:buChar char="•"/>
              <a:tabLst>
                <a:tab pos="0" algn="l"/>
              </a:tabLst>
            </a:pPr>
            <a:r>
              <a:rPr lang="en-US" sz="2000" b="0" strike="noStrike" spc="-1">
                <a:solidFill>
                  <a:schemeClr val="dk1"/>
                </a:solidFill>
                <a:latin typeface="Calibri"/>
              </a:rPr>
              <a:t>Algorithmic sequencing: resilience-based repairs cut recovery time by ~20 % [4][5]</a:t>
            </a:r>
          </a:p>
        </p:txBody>
      </p:sp>
      <p:sp>
        <p:nvSpPr>
          <p:cNvPr id="319" name="TextBox 8"/>
          <p:cNvSpPr/>
          <p:nvPr/>
        </p:nvSpPr>
        <p:spPr>
          <a:xfrm>
            <a:off x="7691040" y="4421520"/>
            <a:ext cx="2888280" cy="592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95000"/>
              </a:lnSpc>
              <a:tabLst>
                <a:tab pos="0" algn="l"/>
              </a:tabLst>
            </a:pPr>
            <a:r>
              <a:rPr lang="en-US" sz="1200" b="0" strike="noStrike" spc="-1">
                <a:solidFill>
                  <a:srgbClr val="999999"/>
                </a:solidFill>
                <a:latin typeface="DroidSerif"/>
              </a:rPr>
              <a:t>A PUB Quick Response Team vehicle responded to the flooding along Jalan Seaview on Janueary 10, 2025. — Picture from Facebook/PUB</a:t>
            </a:r>
            <a:endParaRPr lang="en-US" sz="1200" b="0" strike="noStrike" spc="-1">
              <a:solidFill>
                <a:srgbClr val="000000"/>
              </a:solidFill>
              <a:latin typeface="Calibri"/>
            </a:endParaRPr>
          </a:p>
        </p:txBody>
      </p:sp>
      <p:pic>
        <p:nvPicPr>
          <p:cNvPr id="320" name="Picture 2" descr="A PUB Quick Response Team vehicle responded to the flooding along Jalan Seaview on Janueary 10, 2025. — Picture from Facebook/PUB"/>
          <p:cNvPicPr/>
          <p:nvPr/>
        </p:nvPicPr>
        <p:blipFill>
          <a:blip r:embed="rId2"/>
          <a:stretch/>
        </p:blipFill>
        <p:spPr>
          <a:xfrm>
            <a:off x="7524720" y="308880"/>
            <a:ext cx="4455000" cy="3563640"/>
          </a:xfrm>
          <a:prstGeom prst="rect">
            <a:avLst/>
          </a:prstGeom>
          <a:noFill/>
          <a:ln w="0">
            <a:noFill/>
          </a:ln>
        </p:spPr>
      </p:pic>
      <p:sp>
        <p:nvSpPr>
          <p:cNvPr id="321" name="PlaceHolder 3"/>
          <p:cNvSpPr>
            <a:spLocks noGrp="1"/>
          </p:cNvSpPr>
          <p:nvPr>
            <p:ph/>
          </p:nvPr>
        </p:nvSpPr>
        <p:spPr>
          <a:xfrm>
            <a:off x="137520" y="5403240"/>
            <a:ext cx="10182600" cy="1395720"/>
          </a:xfrm>
          <a:prstGeom prst="rect">
            <a:avLst/>
          </a:prstGeom>
          <a:noFill/>
          <a:ln w="0">
            <a:noFill/>
          </a:ln>
        </p:spPr>
        <p:txBody>
          <a:bodyPr lIns="91440" tIns="45720" rIns="91440" bIns="45720" numCol="1" spcCol="0" anchor="ctr">
            <a:noAutofit/>
          </a:bodyPr>
          <a:lstStyle/>
          <a:p>
            <a:pPr marL="228600" indent="-228600" defTabSz="914400">
              <a:lnSpc>
                <a:spcPct val="100000"/>
              </a:lnSpc>
              <a:buClr>
                <a:srgbClr val="000000"/>
              </a:buClr>
              <a:buFont typeface="Calibri Light"/>
              <a:buAutoNum type="arabicPeriod"/>
            </a:pPr>
            <a:r>
              <a:rPr lang="en-US" sz="900" b="0" strike="noStrike" spc="-1">
                <a:solidFill>
                  <a:schemeClr val="dk1"/>
                </a:solidFill>
                <a:latin typeface="Arial"/>
              </a:rPr>
              <a:t>PUB, </a:t>
            </a:r>
            <a:r>
              <a:rPr lang="en-US" sz="900" b="0" i="1" strike="noStrike" spc="-1">
                <a:solidFill>
                  <a:schemeClr val="dk1"/>
                </a:solidFill>
                <a:latin typeface="Arial"/>
              </a:rPr>
              <a:t>Managing Urban Runoff: Drainage Handbook</a:t>
            </a:r>
            <a:r>
              <a:rPr lang="en-US" sz="900" b="0" strike="noStrike" spc="-1">
                <a:solidFill>
                  <a:schemeClr val="dk1"/>
                </a:solidFill>
                <a:latin typeface="Arial"/>
              </a:rPr>
              <a:t>, PUB, Apr. 2024. </a:t>
            </a:r>
            <a:r>
              <a:rPr lang="en-US" sz="900" b="0" u="sng" strike="noStrike" spc="-1">
                <a:solidFill>
                  <a:schemeClr val="dk1"/>
                </a:solidFill>
                <a:uFillTx/>
                <a:latin typeface="Arial"/>
                <a:hlinkClick r:id="rId3"/>
              </a:rPr>
              <a:t>PUB, Singapore’s National Water Agency</a:t>
            </a:r>
            <a:endParaRPr lang="en-US" sz="900" b="0" strike="noStrike" spc="-1">
              <a:solidFill>
                <a:schemeClr val="dk1"/>
              </a:solidFill>
              <a:latin typeface="Calibri"/>
            </a:endParaRPr>
          </a:p>
          <a:p>
            <a:pPr marL="228600" indent="-228600" defTabSz="914400">
              <a:lnSpc>
                <a:spcPct val="100000"/>
              </a:lnSpc>
              <a:buClr>
                <a:srgbClr val="000000"/>
              </a:buClr>
              <a:buFont typeface="Calibri Light"/>
              <a:buAutoNum type="arabicPeriod"/>
            </a:pPr>
            <a:r>
              <a:rPr lang="en-US" sz="900" b="0" strike="noStrike" spc="-1">
                <a:solidFill>
                  <a:schemeClr val="dk1"/>
                </a:solidFill>
                <a:latin typeface="Arial"/>
              </a:rPr>
              <a:t>PUB, </a:t>
            </a:r>
            <a:r>
              <a:rPr lang="en-US" sz="900" b="0" i="1" strike="noStrike" spc="-1">
                <a:solidFill>
                  <a:schemeClr val="dk1"/>
                </a:solidFill>
                <a:latin typeface="Arial"/>
              </a:rPr>
              <a:t>Annual Report 2019</a:t>
            </a:r>
            <a:r>
              <a:rPr lang="en-US" sz="900" b="0" strike="noStrike" spc="-1">
                <a:solidFill>
                  <a:schemeClr val="dk1"/>
                </a:solidFill>
                <a:latin typeface="Arial"/>
              </a:rPr>
              <a:t>, “Stamford Detention Tank project can temporarily store up to 15 Olympic-sized pools (~38 000 m³)”, 2019. </a:t>
            </a:r>
            <a:r>
              <a:rPr lang="en-US" sz="900" b="0" u="sng" strike="noStrike" spc="-1">
                <a:solidFill>
                  <a:schemeClr val="dk1"/>
                </a:solidFill>
                <a:uFillTx/>
                <a:latin typeface="Arial"/>
                <a:hlinkClick r:id="rId4"/>
              </a:rPr>
              <a:t>PUB, Singapore’s National Water Agency</a:t>
            </a:r>
            <a:endParaRPr lang="en-US" sz="900" b="0" strike="noStrike" spc="-1">
              <a:solidFill>
                <a:schemeClr val="dk1"/>
              </a:solidFill>
              <a:latin typeface="Calibri"/>
            </a:endParaRPr>
          </a:p>
          <a:p>
            <a:pPr marL="228600" indent="-228600" defTabSz="914400">
              <a:lnSpc>
                <a:spcPct val="100000"/>
              </a:lnSpc>
              <a:buClr>
                <a:srgbClr val="000000"/>
              </a:buClr>
              <a:buFont typeface="Calibri Light"/>
              <a:buAutoNum type="arabicPeriod"/>
            </a:pPr>
            <a:r>
              <a:rPr lang="en-US" sz="900" b="0" strike="noStrike" spc="-1">
                <a:solidFill>
                  <a:schemeClr val="dk1"/>
                </a:solidFill>
                <a:latin typeface="Arial"/>
              </a:rPr>
              <a:t>Channel NewsAsia, “Flash floods at four locations amid heavy rain”, Apr. 20, 2025. Flooding subsided after about an hour at all four locations. </a:t>
            </a:r>
            <a:r>
              <a:rPr lang="en-US" sz="900" b="0" u="sng" strike="noStrike" spc="-1">
                <a:solidFill>
                  <a:schemeClr val="dk1"/>
                </a:solidFill>
                <a:uFillTx/>
                <a:latin typeface="Arial"/>
                <a:hlinkClick r:id="rId5"/>
              </a:rPr>
              <a:t>CNA</a:t>
            </a:r>
            <a:endParaRPr lang="en-US" sz="900" b="0" strike="noStrike" spc="-1">
              <a:solidFill>
                <a:schemeClr val="dk1"/>
              </a:solidFill>
              <a:latin typeface="Calibri"/>
            </a:endParaRPr>
          </a:p>
          <a:p>
            <a:pPr marL="228600" indent="-228600" defTabSz="914400">
              <a:lnSpc>
                <a:spcPct val="100000"/>
              </a:lnSpc>
              <a:buClr>
                <a:srgbClr val="000000"/>
              </a:buClr>
              <a:buFont typeface="Calibri Light"/>
              <a:buAutoNum type="arabicPeriod"/>
            </a:pPr>
            <a:r>
              <a:rPr lang="en-US" sz="900" b="0" strike="noStrike" spc="-1">
                <a:solidFill>
                  <a:schemeClr val="dk1"/>
                </a:solidFill>
                <a:latin typeface="Arial"/>
              </a:rPr>
              <a:t>Liu, Y. C., McNeil, S., Hackl, J., &amp; Adey, B. T., “Prioritizing transportation network recovery using a resilience measure”, </a:t>
            </a:r>
            <a:r>
              <a:rPr lang="en-US" sz="900" b="0" i="1" strike="noStrike" spc="-1">
                <a:solidFill>
                  <a:schemeClr val="dk1"/>
                </a:solidFill>
                <a:latin typeface="Arial"/>
              </a:rPr>
              <a:t>Sustainable and Resilient Infrastructure</a:t>
            </a:r>
            <a:r>
              <a:rPr lang="en-US" sz="900" b="0" strike="noStrike" spc="-1">
                <a:solidFill>
                  <a:schemeClr val="dk1"/>
                </a:solidFill>
                <a:latin typeface="Arial"/>
              </a:rPr>
              <a:t>, vol. 7, no. 1, pp. 70–81, Jan. 2022. </a:t>
            </a:r>
            <a:r>
              <a:rPr lang="en-US" sz="900" b="0" u="sng" strike="noStrike" spc="-1">
                <a:solidFill>
                  <a:schemeClr val="dk1"/>
                </a:solidFill>
                <a:uFillTx/>
                <a:latin typeface="Arial"/>
                <a:hlinkClick r:id="rId6"/>
              </a:rPr>
              <a:t>Complex Infrastructure Systems</a:t>
            </a:r>
            <a:endParaRPr lang="en-US" sz="900" b="0" strike="noStrike" spc="-1">
              <a:solidFill>
                <a:schemeClr val="dk1"/>
              </a:solidFill>
              <a:latin typeface="Calibri"/>
            </a:endParaRPr>
          </a:p>
          <a:p>
            <a:pPr marL="228600" indent="-228600" defTabSz="914400">
              <a:lnSpc>
                <a:spcPct val="100000"/>
              </a:lnSpc>
              <a:buClr>
                <a:srgbClr val="000000"/>
              </a:buClr>
              <a:buFont typeface="Calibri Light"/>
              <a:buAutoNum type="arabicPeriod"/>
            </a:pPr>
            <a:r>
              <a:rPr lang="en-US" sz="900" b="0" strike="noStrike" spc="-1">
                <a:solidFill>
                  <a:schemeClr val="dk1"/>
                </a:solidFill>
                <a:latin typeface="Arial"/>
              </a:rPr>
              <a:t>Pan, X., Dang, Y., Wang, H., Hong, D., Li, Y., &amp; Deng, H., “Resilience model and recovery strategy of transportation network based on travel OD-grid analysis”, </a:t>
            </a:r>
            <a:r>
              <a:rPr lang="en-US" sz="900" b="0" i="1" strike="noStrike" spc="-1">
                <a:solidFill>
                  <a:schemeClr val="dk1"/>
                </a:solidFill>
                <a:latin typeface="Arial"/>
              </a:rPr>
              <a:t>Reliability Engineering &amp; System Safety</a:t>
            </a:r>
            <a:r>
              <a:rPr lang="en-US" sz="900" b="0" strike="noStrike" spc="-1">
                <a:solidFill>
                  <a:schemeClr val="dk1"/>
                </a:solidFill>
                <a:latin typeface="Arial"/>
              </a:rPr>
              <a:t>, vol. 223, 108483, 2022. doi:10.1016/j.ress.2022.108483. </a:t>
            </a:r>
            <a:endParaRPr lang="en-US" sz="900" b="0" strike="noStrike" spc="-1">
              <a:solidFill>
                <a:schemeClr val="dk1"/>
              </a:solidFill>
              <a:latin typeface="Calibri"/>
            </a:endParaRPr>
          </a:p>
        </p:txBody>
      </p:sp>
      <p:sp>
        <p:nvSpPr>
          <p:cNvPr id="322" name="TextBox 6"/>
          <p:cNvSpPr/>
          <p:nvPr/>
        </p:nvSpPr>
        <p:spPr>
          <a:xfrm>
            <a:off x="442440" y="3938760"/>
            <a:ext cx="7170480" cy="1459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95000"/>
              </a:lnSpc>
              <a:tabLst>
                <a:tab pos="0" algn="l"/>
              </a:tabLst>
            </a:pPr>
            <a:r>
              <a:rPr lang="en-US" sz="2000" b="1" strike="noStrike" spc="-1">
                <a:solidFill>
                  <a:srgbClr val="000000"/>
                </a:solidFill>
                <a:latin typeface="Calibri"/>
              </a:rPr>
              <a:t>Limitations</a:t>
            </a:r>
            <a:r>
              <a:rPr lang="zh-CN" sz="2000" b="1" strike="noStrike" spc="-1">
                <a:solidFill>
                  <a:srgbClr val="000000"/>
                </a:solidFill>
                <a:latin typeface="Calibri"/>
                <a:ea typeface="等线"/>
              </a:rPr>
              <a:t>：</a:t>
            </a:r>
            <a:endParaRPr lang="en-US" sz="2000" b="0" strike="noStrike" spc="-1">
              <a:solidFill>
                <a:srgbClr val="000000"/>
              </a:solidFill>
              <a:latin typeface="Calibri"/>
            </a:endParaRPr>
          </a:p>
          <a:p>
            <a:pPr marL="343080" indent="-343080" defTabSz="914400">
              <a:lnSpc>
                <a:spcPct val="95000"/>
              </a:lnSpc>
              <a:buClr>
                <a:srgbClr val="000000"/>
              </a:buClr>
              <a:buFont typeface="Arial"/>
              <a:buChar char="•"/>
              <a:tabLst>
                <a:tab pos="0" algn="l"/>
              </a:tabLst>
            </a:pPr>
            <a:r>
              <a:rPr lang="en-US" sz="2000" b="0" strike="noStrike" spc="-1">
                <a:solidFill>
                  <a:srgbClr val="000000"/>
                </a:solidFill>
                <a:latin typeface="Calibri"/>
                <a:ea typeface="等线"/>
              </a:rPr>
              <a:t>Hazard models rely on simplified assumptions; lack of high-quality input data can skew flood extent predictions </a:t>
            </a:r>
            <a:endParaRPr lang="en-US" sz="2000" b="0" strike="noStrike" spc="-1">
              <a:solidFill>
                <a:srgbClr val="000000"/>
              </a:solidFill>
              <a:latin typeface="Calibri"/>
            </a:endParaRPr>
          </a:p>
          <a:p>
            <a:pPr marL="343080" indent="-343080" defTabSz="914400">
              <a:lnSpc>
                <a:spcPct val="95000"/>
              </a:lnSpc>
              <a:buClr>
                <a:srgbClr val="000000"/>
              </a:buClr>
              <a:buFont typeface="Arial"/>
              <a:buChar char="•"/>
              <a:tabLst>
                <a:tab pos="0" algn="l"/>
              </a:tabLst>
            </a:pPr>
            <a:r>
              <a:rPr lang="en-US" sz="2000" b="0" strike="noStrike" spc="-1">
                <a:solidFill>
                  <a:srgbClr val="000000"/>
                </a:solidFill>
                <a:latin typeface="Calibri"/>
                <a:ea typeface="等线"/>
              </a:rPr>
              <a:t>Traffic recovery strategies often use synthetic or aggregated flows; need real-world traffic parameter.</a:t>
            </a:r>
            <a:endParaRPr lang="en-US" sz="2000" b="0" strike="noStrike" spc="-1">
              <a:solidFill>
                <a:srgbClr val="000000"/>
              </a:solidFill>
              <a:latin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p:cNvSpPr>
          <p:nvPr>
            <p:ph/>
          </p:nvPr>
        </p:nvSpPr>
        <p:spPr>
          <a:xfrm>
            <a:off x="288000" y="308880"/>
            <a:ext cx="10032480" cy="719280"/>
          </a:xfrm>
          <a:prstGeom prst="rect">
            <a:avLst/>
          </a:prstGeom>
          <a:noFill/>
          <a:ln w="0">
            <a:noFill/>
          </a:ln>
        </p:spPr>
        <p:txBody>
          <a:bodyPr lIns="0" tIns="0" rIns="0" bIns="0" anchor="t">
            <a:noAutofit/>
          </a:bodyPr>
          <a:lstStyle/>
          <a:p>
            <a:pPr indent="0" defTabSz="914400">
              <a:lnSpc>
                <a:spcPct val="100000"/>
              </a:lnSpc>
              <a:buNone/>
              <a:tabLst>
                <a:tab pos="0" algn="l"/>
              </a:tabLst>
            </a:pPr>
            <a:r>
              <a:rPr lang="en-US" sz="2660" b="0" strike="noStrike" spc="-1">
                <a:solidFill>
                  <a:schemeClr val="dk1"/>
                </a:solidFill>
                <a:latin typeface="Arial"/>
              </a:rPr>
              <a:t>Flood in Singapore</a:t>
            </a:r>
            <a:endParaRPr lang="en-US" sz="2660" b="0" strike="noStrike" spc="-1">
              <a:solidFill>
                <a:schemeClr val="dk1"/>
              </a:solidFill>
              <a:latin typeface="Calibri"/>
            </a:endParaRPr>
          </a:p>
        </p:txBody>
      </p:sp>
      <p:sp>
        <p:nvSpPr>
          <p:cNvPr id="324" name="TextBox 8"/>
          <p:cNvSpPr/>
          <p:nvPr/>
        </p:nvSpPr>
        <p:spPr>
          <a:xfrm>
            <a:off x="815040" y="4669200"/>
            <a:ext cx="2647440" cy="190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95000"/>
              </a:lnSpc>
            </a:pPr>
            <a:r>
              <a:rPr lang="en-US" sz="1000" b="0" strike="noStrike" spc="-1">
                <a:solidFill>
                  <a:srgbClr val="969696"/>
                </a:solidFill>
                <a:latin typeface="Curator"/>
              </a:rPr>
              <a:t>PHOTO: LIANHE ZAOBAO READER Nov 22 2024</a:t>
            </a:r>
            <a:endParaRPr lang="en-US" sz="1000" b="0" strike="noStrike" spc="-1">
              <a:solidFill>
                <a:srgbClr val="000000"/>
              </a:solidFill>
              <a:latin typeface="Calibri"/>
            </a:endParaRPr>
          </a:p>
        </p:txBody>
      </p:sp>
      <p:pic>
        <p:nvPicPr>
          <p:cNvPr id="325" name="Picture 10"/>
          <p:cNvPicPr/>
          <p:nvPr/>
        </p:nvPicPr>
        <p:blipFill>
          <a:blip r:embed="rId2"/>
          <a:stretch/>
        </p:blipFill>
        <p:spPr>
          <a:xfrm>
            <a:off x="6095880" y="109800"/>
            <a:ext cx="6066000" cy="4023000"/>
          </a:xfrm>
          <a:prstGeom prst="rect">
            <a:avLst/>
          </a:prstGeom>
          <a:noFill/>
          <a:ln w="0">
            <a:noFill/>
          </a:ln>
        </p:spPr>
      </p:pic>
      <p:sp>
        <p:nvSpPr>
          <p:cNvPr id="326" name="TextBox 12"/>
          <p:cNvSpPr/>
          <p:nvPr/>
        </p:nvSpPr>
        <p:spPr>
          <a:xfrm>
            <a:off x="6653880" y="616320"/>
            <a:ext cx="51357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a:solidFill>
                  <a:srgbClr val="1F1F1F"/>
                </a:solidFill>
                <a:highlight>
                  <a:srgbClr val="FFFF00"/>
                </a:highlight>
                <a:latin typeface="ElsevierGulliver"/>
              </a:rPr>
              <a:t>Ayer Rajah Expressway: May expressway crosses the whole Queenstown area.</a:t>
            </a:r>
            <a:endParaRPr lang="en-US" sz="1800" b="0" strike="noStrike" spc="-1">
              <a:solidFill>
                <a:srgbClr val="000000"/>
              </a:solidFill>
              <a:latin typeface="Calibri"/>
            </a:endParaRPr>
          </a:p>
        </p:txBody>
      </p:sp>
      <p:pic>
        <p:nvPicPr>
          <p:cNvPr id="327" name="Picture 13"/>
          <p:cNvPicPr/>
          <p:nvPr/>
        </p:nvPicPr>
        <p:blipFill>
          <a:blip r:embed="rId3"/>
          <a:stretch/>
        </p:blipFill>
        <p:spPr>
          <a:xfrm>
            <a:off x="5304240" y="3965760"/>
            <a:ext cx="6857640" cy="2891880"/>
          </a:xfrm>
          <a:prstGeom prst="rect">
            <a:avLst/>
          </a:prstGeom>
          <a:noFill/>
          <a:ln w="0">
            <a:noFill/>
          </a:ln>
        </p:spPr>
      </p:pic>
      <p:sp>
        <p:nvSpPr>
          <p:cNvPr id="328" name="TextBox 14"/>
          <p:cNvSpPr/>
          <p:nvPr/>
        </p:nvSpPr>
        <p:spPr>
          <a:xfrm>
            <a:off x="9598320" y="6281280"/>
            <a:ext cx="3461400" cy="303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400" b="0" strike="noStrike" spc="-1">
                <a:solidFill>
                  <a:schemeClr val="dk1"/>
                </a:solidFill>
                <a:latin typeface="Calibri"/>
              </a:rPr>
              <a:t>Source</a:t>
            </a:r>
            <a:r>
              <a:rPr lang="zh-CN" sz="1400" b="0" strike="noStrike" spc="-1">
                <a:solidFill>
                  <a:schemeClr val="dk1"/>
                </a:solidFill>
                <a:latin typeface="Calibri"/>
              </a:rPr>
              <a:t>：</a:t>
            </a:r>
            <a:r>
              <a:rPr lang="en-US" sz="1400" b="0" strike="noStrike" spc="-1">
                <a:solidFill>
                  <a:schemeClr val="dk1"/>
                </a:solidFill>
                <a:latin typeface="Calibri"/>
              </a:rPr>
              <a:t>Lianhe zaobao</a:t>
            </a:r>
            <a:endParaRPr lang="en-US" sz="1400" b="0" strike="noStrike" spc="-1">
              <a:solidFill>
                <a:srgbClr val="000000"/>
              </a:solidFill>
              <a:latin typeface="Calibri"/>
            </a:endParaRPr>
          </a:p>
        </p:txBody>
      </p:sp>
      <p:sp>
        <p:nvSpPr>
          <p:cNvPr id="329" name="TextBox 15"/>
          <p:cNvSpPr/>
          <p:nvPr/>
        </p:nvSpPr>
        <p:spPr>
          <a:xfrm>
            <a:off x="9052560" y="5871240"/>
            <a:ext cx="34286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a:solidFill>
                  <a:schemeClr val="dk1"/>
                </a:solidFill>
                <a:latin typeface="Calibri"/>
              </a:rPr>
              <a:t>Singapore Flood Prone Areas</a:t>
            </a:r>
            <a:endParaRPr lang="en-US" sz="1800" b="0" strike="noStrike" spc="-1">
              <a:solidFill>
                <a:srgbClr val="000000"/>
              </a:solidFill>
              <a:latin typeface="Calibri"/>
            </a:endParaRPr>
          </a:p>
        </p:txBody>
      </p:sp>
      <p:pic>
        <p:nvPicPr>
          <p:cNvPr id="330" name="Picture 2"/>
          <p:cNvPicPr/>
          <p:nvPr/>
        </p:nvPicPr>
        <p:blipFill>
          <a:blip r:embed="rId4"/>
          <a:stretch/>
        </p:blipFill>
        <p:spPr>
          <a:xfrm>
            <a:off x="815040" y="1330560"/>
            <a:ext cx="4961520" cy="3305520"/>
          </a:xfrm>
          <a:prstGeom prst="rect">
            <a:avLst/>
          </a:prstGeom>
          <a:noFill/>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Rectangle 6"/>
          <p:cNvSpPr/>
          <p:nvPr/>
        </p:nvSpPr>
        <p:spPr>
          <a:xfrm>
            <a:off x="221760" y="801720"/>
            <a:ext cx="4146120" cy="4770000"/>
          </a:xfrm>
          <a:prstGeom prst="rect">
            <a:avLst/>
          </a:prstGeom>
          <a:solidFill>
            <a:schemeClr val="accent1">
              <a:lumMod val="60000"/>
              <a:lumOff val="40000"/>
            </a:schemeClr>
          </a:solidFill>
          <a:ln>
            <a:solidFill>
              <a:srgbClr val="0E284C"/>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GB" sz="1800" b="0" strike="noStrike" spc="-1">
              <a:solidFill>
                <a:schemeClr val="lt1"/>
              </a:solidFill>
              <a:latin typeface="Arial"/>
            </a:endParaRPr>
          </a:p>
        </p:txBody>
      </p:sp>
      <p:pic>
        <p:nvPicPr>
          <p:cNvPr id="332" name="Picture 19"/>
          <p:cNvPicPr/>
          <p:nvPr/>
        </p:nvPicPr>
        <p:blipFill>
          <a:blip r:embed="rId2"/>
          <a:srcRect t="3989" r="9714"/>
          <a:stretch/>
        </p:blipFill>
        <p:spPr>
          <a:xfrm>
            <a:off x="1063080" y="3836160"/>
            <a:ext cx="2120400" cy="1622880"/>
          </a:xfrm>
          <a:prstGeom prst="rect">
            <a:avLst/>
          </a:prstGeom>
          <a:noFill/>
          <a:ln w="0">
            <a:noFill/>
          </a:ln>
        </p:spPr>
      </p:pic>
      <p:sp>
        <p:nvSpPr>
          <p:cNvPr id="333" name="PlaceHolder 1"/>
          <p:cNvSpPr>
            <a:spLocks noGrp="1"/>
          </p:cNvSpPr>
          <p:nvPr>
            <p:ph type="title"/>
          </p:nvPr>
        </p:nvSpPr>
        <p:spPr>
          <a:xfrm>
            <a:off x="731880" y="260280"/>
            <a:ext cx="10727640" cy="291240"/>
          </a:xfrm>
          <a:prstGeom prst="rect">
            <a:avLst/>
          </a:prstGeom>
          <a:noFill/>
          <a:ln w="0">
            <a:noFill/>
          </a:ln>
        </p:spPr>
        <p:txBody>
          <a:bodyPr lIns="0" tIns="0" rIns="0" bIns="0" anchor="t">
            <a:noAutofit/>
          </a:bodyPr>
          <a:lstStyle/>
          <a:p>
            <a:pPr indent="0" defTabSz="914400">
              <a:lnSpc>
                <a:spcPct val="90000"/>
              </a:lnSpc>
              <a:buNone/>
              <a:tabLst>
                <a:tab pos="0" algn="l"/>
              </a:tabLst>
            </a:pPr>
            <a:r>
              <a:rPr lang="en-US" sz="2600" b="1" strike="noStrike" spc="-1">
                <a:solidFill>
                  <a:schemeClr val="dk1"/>
                </a:solidFill>
                <a:latin typeface="Arial"/>
              </a:rPr>
              <a:t>Workflow</a:t>
            </a:r>
            <a:endParaRPr lang="en-US" sz="2600" b="0" strike="noStrike" spc="-1">
              <a:solidFill>
                <a:schemeClr val="dk1"/>
              </a:solidFill>
              <a:latin typeface="Arial"/>
            </a:endParaRPr>
          </a:p>
        </p:txBody>
      </p:sp>
      <p:sp>
        <p:nvSpPr>
          <p:cNvPr id="334" name="PlaceHolder 2"/>
          <p:cNvSpPr>
            <a:spLocks noGrp="1"/>
          </p:cNvSpPr>
          <p:nvPr>
            <p:ph type="dt" idx="34"/>
          </p:nvPr>
        </p:nvSpPr>
        <p:spPr>
          <a:xfrm>
            <a:off x="10473840" y="6522480"/>
            <a:ext cx="611280" cy="215280"/>
          </a:xfrm>
          <a:prstGeom prst="rect">
            <a:avLst/>
          </a:prstGeom>
          <a:noFill/>
          <a:ln w="0">
            <a:noFill/>
          </a:ln>
        </p:spPr>
        <p:txBody>
          <a:bodyPr lIns="0" tIns="0" rIns="0" bIns="0" anchor="ctr">
            <a:noAutofit/>
          </a:bodyPr>
          <a:lstStyle>
            <a:lvl1pPr indent="0" defTabSz="914400">
              <a:lnSpc>
                <a:spcPct val="100000"/>
              </a:lnSpc>
              <a:buNone/>
              <a:tabLst>
                <a:tab pos="0" algn="l"/>
              </a:tabLst>
              <a:defRPr lang="de-CH" sz="800" b="0" strike="noStrike" spc="-1">
                <a:solidFill>
                  <a:schemeClr val="dk1"/>
                </a:solidFill>
                <a:latin typeface="Arial"/>
              </a:defRPr>
            </a:lvl1pPr>
          </a:lstStyle>
          <a:p>
            <a:pPr indent="0" defTabSz="914400">
              <a:lnSpc>
                <a:spcPct val="100000"/>
              </a:lnSpc>
              <a:buNone/>
              <a:tabLst>
                <a:tab pos="0" algn="l"/>
              </a:tabLst>
            </a:pPr>
            <a:fld id="{1BA4013B-FEBD-443F-ABA6-05511C43C7AA}" type="datetime1">
              <a:rPr lang="de-CH" sz="800" b="0" strike="noStrike" spc="-1">
                <a:solidFill>
                  <a:schemeClr val="dk1"/>
                </a:solidFill>
                <a:latin typeface="Arial"/>
              </a:rPr>
              <a:t>01.12.2025</a:t>
            </a:fld>
            <a:endParaRPr lang="en-US" sz="800" b="0" strike="noStrike" spc="-1">
              <a:solidFill>
                <a:srgbClr val="000000"/>
              </a:solidFill>
              <a:latin typeface="Calibri"/>
            </a:endParaRPr>
          </a:p>
        </p:txBody>
      </p:sp>
      <p:sp>
        <p:nvSpPr>
          <p:cNvPr id="335" name="PlaceHolder 3"/>
          <p:cNvSpPr>
            <a:spLocks noGrp="1"/>
          </p:cNvSpPr>
          <p:nvPr>
            <p:ph type="sldNum" idx="35"/>
          </p:nvPr>
        </p:nvSpPr>
        <p:spPr>
          <a:xfrm>
            <a:off x="11137680" y="6522480"/>
            <a:ext cx="321840" cy="215280"/>
          </a:xfrm>
          <a:prstGeom prst="rect">
            <a:avLst/>
          </a:prstGeom>
          <a:noFill/>
          <a:ln w="0">
            <a:noFill/>
          </a:ln>
        </p:spPr>
        <p:txBody>
          <a:bodyPr lIns="0" tIns="0" rIns="0" bIns="0" anchor="ctr">
            <a:noAutofit/>
          </a:bodyPr>
          <a:lstStyle>
            <a:lvl1pPr indent="0" algn="r" defTabSz="914400">
              <a:lnSpc>
                <a:spcPct val="100000"/>
              </a:lnSpc>
              <a:buNone/>
              <a:tabLst>
                <a:tab pos="0" algn="l"/>
              </a:tabLst>
              <a:defRPr lang="de-CH" sz="800" b="0" strike="noStrike" spc="-1">
                <a:solidFill>
                  <a:schemeClr val="dk1"/>
                </a:solidFill>
                <a:latin typeface="Arial"/>
              </a:defRPr>
            </a:lvl1pPr>
          </a:lstStyle>
          <a:p>
            <a:pPr indent="0" algn="r" defTabSz="914400">
              <a:lnSpc>
                <a:spcPct val="100000"/>
              </a:lnSpc>
              <a:buNone/>
              <a:tabLst>
                <a:tab pos="0" algn="l"/>
              </a:tabLst>
            </a:pPr>
            <a:fld id="{8AB798FA-DD6B-48A1-8D48-0ADE21BAFD8D}" type="slidenum">
              <a:rPr lang="de-CH" sz="800" b="0" strike="noStrike" spc="-1">
                <a:solidFill>
                  <a:schemeClr val="dk1"/>
                </a:solidFill>
                <a:latin typeface="Arial"/>
              </a:rPr>
              <a:t>6</a:t>
            </a:fld>
            <a:endParaRPr lang="en-US" sz="800" b="0" strike="noStrike" spc="-1">
              <a:solidFill>
                <a:srgbClr val="000000"/>
              </a:solidFill>
              <a:latin typeface="Calibri"/>
            </a:endParaRPr>
          </a:p>
        </p:txBody>
      </p:sp>
      <p:sp>
        <p:nvSpPr>
          <p:cNvPr id="336" name="矩形: 圆角 7"/>
          <p:cNvSpPr/>
          <p:nvPr/>
        </p:nvSpPr>
        <p:spPr>
          <a:xfrm>
            <a:off x="1525320" y="1402920"/>
            <a:ext cx="1501920" cy="939600"/>
          </a:xfrm>
          <a:prstGeom prst="roundRect">
            <a:avLst>
              <a:gd name="adj" fmla="val 16667"/>
            </a:avLst>
          </a:prstGeom>
          <a:solidFill>
            <a:schemeClr val="accent1">
              <a:lumMod val="20000"/>
              <a:lumOff val="80000"/>
            </a:schemeClr>
          </a:solidFill>
          <a:ln>
            <a:solidFill>
              <a:srgbClr val="102E5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Arial"/>
              </a:rPr>
              <a:t>Information input</a:t>
            </a:r>
            <a:endParaRPr lang="en-US" sz="1800" b="0" strike="noStrike" spc="-1">
              <a:solidFill>
                <a:srgbClr val="000000"/>
              </a:solidFill>
              <a:latin typeface="Calibri"/>
            </a:endParaRPr>
          </a:p>
        </p:txBody>
      </p:sp>
      <p:sp>
        <p:nvSpPr>
          <p:cNvPr id="337" name="矩形: 圆角 8"/>
          <p:cNvSpPr/>
          <p:nvPr/>
        </p:nvSpPr>
        <p:spPr>
          <a:xfrm>
            <a:off x="554400" y="2948040"/>
            <a:ext cx="1501920" cy="939600"/>
          </a:xfrm>
          <a:prstGeom prst="roundRect">
            <a:avLst>
              <a:gd name="adj" fmla="val 16667"/>
            </a:avLst>
          </a:prstGeom>
          <a:solidFill>
            <a:schemeClr val="accent1">
              <a:lumMod val="20000"/>
              <a:lumOff val="80000"/>
            </a:schemeClr>
          </a:solidFill>
          <a:ln>
            <a:solidFill>
              <a:srgbClr val="102E5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Arial"/>
              </a:rPr>
              <a:t>Scenario Definition</a:t>
            </a:r>
            <a:endParaRPr lang="en-US" sz="1800" b="0" strike="noStrike" spc="-1">
              <a:solidFill>
                <a:srgbClr val="000000"/>
              </a:solidFill>
              <a:latin typeface="Calibri"/>
            </a:endParaRPr>
          </a:p>
        </p:txBody>
      </p:sp>
      <p:sp>
        <p:nvSpPr>
          <p:cNvPr id="338" name="矩形: 圆角 9"/>
          <p:cNvSpPr/>
          <p:nvPr/>
        </p:nvSpPr>
        <p:spPr>
          <a:xfrm>
            <a:off x="2616480" y="2948040"/>
            <a:ext cx="1465200" cy="939600"/>
          </a:xfrm>
          <a:prstGeom prst="roundRect">
            <a:avLst>
              <a:gd name="adj" fmla="val 16667"/>
            </a:avLst>
          </a:prstGeom>
          <a:solidFill>
            <a:schemeClr val="accent1">
              <a:lumMod val="20000"/>
              <a:lumOff val="80000"/>
            </a:schemeClr>
          </a:solidFill>
          <a:ln>
            <a:solidFill>
              <a:srgbClr val="102E5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Arial"/>
              </a:rPr>
              <a:t>System Modeling</a:t>
            </a:r>
            <a:endParaRPr lang="en-US" sz="1800" b="0" strike="noStrike" spc="-1">
              <a:solidFill>
                <a:srgbClr val="000000"/>
              </a:solidFill>
              <a:latin typeface="Calibri"/>
            </a:endParaRPr>
          </a:p>
        </p:txBody>
      </p:sp>
      <p:sp>
        <p:nvSpPr>
          <p:cNvPr id="339" name="矩形: 圆角 10"/>
          <p:cNvSpPr/>
          <p:nvPr/>
        </p:nvSpPr>
        <p:spPr>
          <a:xfrm>
            <a:off x="4456080" y="3096360"/>
            <a:ext cx="1473840" cy="643320"/>
          </a:xfrm>
          <a:prstGeom prst="roundRect">
            <a:avLst>
              <a:gd name="adj" fmla="val 16667"/>
            </a:avLst>
          </a:prstGeom>
          <a:solidFill>
            <a:schemeClr val="accent1">
              <a:lumMod val="20000"/>
              <a:lumOff val="80000"/>
            </a:schemeClr>
          </a:solidFill>
          <a:ln>
            <a:solidFill>
              <a:srgbClr val="102E5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Arial"/>
              </a:rPr>
              <a:t>Calibration</a:t>
            </a:r>
            <a:endParaRPr lang="en-US" sz="1800" b="0" strike="noStrike" spc="-1">
              <a:solidFill>
                <a:srgbClr val="000000"/>
              </a:solidFill>
              <a:latin typeface="Calibri"/>
            </a:endParaRPr>
          </a:p>
        </p:txBody>
      </p:sp>
      <p:sp>
        <p:nvSpPr>
          <p:cNvPr id="340" name="矩形: 圆角 11"/>
          <p:cNvSpPr/>
          <p:nvPr/>
        </p:nvSpPr>
        <p:spPr>
          <a:xfrm>
            <a:off x="6347160" y="3096360"/>
            <a:ext cx="1473840" cy="643320"/>
          </a:xfrm>
          <a:prstGeom prst="roundRect">
            <a:avLst>
              <a:gd name="adj" fmla="val 16667"/>
            </a:avLst>
          </a:prstGeom>
          <a:solidFill>
            <a:schemeClr val="accent1">
              <a:lumMod val="20000"/>
              <a:lumOff val="80000"/>
            </a:schemeClr>
          </a:solidFill>
          <a:ln>
            <a:solidFill>
              <a:srgbClr val="102E5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Arial"/>
              </a:rPr>
              <a:t>ABM Simulation</a:t>
            </a:r>
            <a:endParaRPr lang="en-US" sz="1800" b="0" strike="noStrike" spc="-1">
              <a:solidFill>
                <a:srgbClr val="000000"/>
              </a:solidFill>
              <a:latin typeface="Calibri"/>
            </a:endParaRPr>
          </a:p>
        </p:txBody>
      </p:sp>
      <p:sp>
        <p:nvSpPr>
          <p:cNvPr id="341" name="矩形: 圆角 12"/>
          <p:cNvSpPr/>
          <p:nvPr/>
        </p:nvSpPr>
        <p:spPr>
          <a:xfrm>
            <a:off x="6347160" y="4286520"/>
            <a:ext cx="1473840" cy="643320"/>
          </a:xfrm>
          <a:prstGeom prst="roundRect">
            <a:avLst>
              <a:gd name="adj" fmla="val 16667"/>
            </a:avLst>
          </a:prstGeom>
          <a:solidFill>
            <a:schemeClr val="accent1">
              <a:lumMod val="20000"/>
              <a:lumOff val="80000"/>
            </a:schemeClr>
          </a:solidFill>
          <a:ln>
            <a:solidFill>
              <a:srgbClr val="102E5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Arial"/>
              </a:rPr>
              <a:t>Validation</a:t>
            </a:r>
            <a:endParaRPr lang="en-US" sz="1800" b="0" strike="noStrike" spc="-1">
              <a:solidFill>
                <a:srgbClr val="000000"/>
              </a:solidFill>
              <a:latin typeface="Calibri"/>
            </a:endParaRPr>
          </a:p>
        </p:txBody>
      </p:sp>
      <p:sp>
        <p:nvSpPr>
          <p:cNvPr id="342" name="矩形: 圆角 13"/>
          <p:cNvSpPr/>
          <p:nvPr/>
        </p:nvSpPr>
        <p:spPr>
          <a:xfrm>
            <a:off x="8337960" y="3553560"/>
            <a:ext cx="1473840" cy="643320"/>
          </a:xfrm>
          <a:prstGeom prst="roundRect">
            <a:avLst>
              <a:gd name="adj" fmla="val 16667"/>
            </a:avLst>
          </a:prstGeom>
          <a:solidFill>
            <a:schemeClr val="accent1">
              <a:lumMod val="20000"/>
              <a:lumOff val="80000"/>
            </a:schemeClr>
          </a:solidFill>
          <a:ln>
            <a:solidFill>
              <a:srgbClr val="102E5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Arial"/>
              </a:rPr>
              <a:t>Sensitivity Analysis</a:t>
            </a:r>
            <a:endParaRPr lang="en-US" sz="1800" b="0" strike="noStrike" spc="-1">
              <a:solidFill>
                <a:srgbClr val="000000"/>
              </a:solidFill>
              <a:latin typeface="Calibri"/>
            </a:endParaRPr>
          </a:p>
        </p:txBody>
      </p:sp>
      <p:sp>
        <p:nvSpPr>
          <p:cNvPr id="343" name="矩形: 圆角 14"/>
          <p:cNvSpPr/>
          <p:nvPr/>
        </p:nvSpPr>
        <p:spPr>
          <a:xfrm>
            <a:off x="10456920" y="3096360"/>
            <a:ext cx="1473840" cy="643320"/>
          </a:xfrm>
          <a:prstGeom prst="roundRect">
            <a:avLst>
              <a:gd name="adj" fmla="val 16667"/>
            </a:avLst>
          </a:prstGeom>
          <a:solidFill>
            <a:schemeClr val="accent1">
              <a:lumMod val="20000"/>
              <a:lumOff val="80000"/>
            </a:schemeClr>
          </a:solidFill>
          <a:ln>
            <a:solidFill>
              <a:srgbClr val="102E5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Arial"/>
              </a:rPr>
              <a:t>Decision support</a:t>
            </a:r>
            <a:endParaRPr lang="en-US" sz="1800" b="0" strike="noStrike" spc="-1">
              <a:solidFill>
                <a:srgbClr val="000000"/>
              </a:solidFill>
              <a:latin typeface="Calibri"/>
            </a:endParaRPr>
          </a:p>
        </p:txBody>
      </p:sp>
      <p:cxnSp>
        <p:nvCxnSpPr>
          <p:cNvPr id="344" name="直接箭头连接符 16"/>
          <p:cNvCxnSpPr>
            <a:stCxn id="336" idx="2"/>
            <a:endCxn id="337" idx="0"/>
          </p:cNvCxnSpPr>
          <p:nvPr/>
        </p:nvCxnSpPr>
        <p:spPr>
          <a:xfrm flipH="1">
            <a:off x="1305360" y="2342880"/>
            <a:ext cx="971640" cy="605880"/>
          </a:xfrm>
          <a:prstGeom prst="straightConnector1">
            <a:avLst/>
          </a:prstGeom>
          <a:ln w="0">
            <a:solidFill>
              <a:srgbClr val="000000"/>
            </a:solidFill>
            <a:tailEnd type="triangle" w="med" len="med"/>
          </a:ln>
        </p:spPr>
      </p:cxnSp>
      <p:cxnSp>
        <p:nvCxnSpPr>
          <p:cNvPr id="345" name="直接箭头连接符 18"/>
          <p:cNvCxnSpPr/>
          <p:nvPr/>
        </p:nvCxnSpPr>
        <p:spPr>
          <a:xfrm flipV="1">
            <a:off x="2056680" y="3417120"/>
            <a:ext cx="560520" cy="2880"/>
          </a:xfrm>
          <a:prstGeom prst="straightConnector1">
            <a:avLst/>
          </a:prstGeom>
          <a:ln w="0">
            <a:solidFill>
              <a:srgbClr val="000000"/>
            </a:solidFill>
            <a:tailEnd type="triangle" w="med" len="med"/>
          </a:ln>
        </p:spPr>
      </p:cxnSp>
      <p:cxnSp>
        <p:nvCxnSpPr>
          <p:cNvPr id="346" name="直接箭头连接符 20"/>
          <p:cNvCxnSpPr/>
          <p:nvPr/>
        </p:nvCxnSpPr>
        <p:spPr>
          <a:xfrm>
            <a:off x="4082400" y="3418200"/>
            <a:ext cx="374400" cy="720"/>
          </a:xfrm>
          <a:prstGeom prst="straightConnector1">
            <a:avLst/>
          </a:prstGeom>
          <a:ln w="0">
            <a:solidFill>
              <a:srgbClr val="000000"/>
            </a:solidFill>
            <a:tailEnd type="triangle" w="med" len="med"/>
          </a:ln>
        </p:spPr>
      </p:cxnSp>
      <p:cxnSp>
        <p:nvCxnSpPr>
          <p:cNvPr id="347" name="直接箭头连接符 23"/>
          <p:cNvCxnSpPr>
            <a:stCxn id="339" idx="3"/>
            <a:endCxn id="340" idx="1"/>
          </p:cNvCxnSpPr>
          <p:nvPr/>
        </p:nvCxnSpPr>
        <p:spPr>
          <a:xfrm>
            <a:off x="5930280" y="3418200"/>
            <a:ext cx="417600" cy="720"/>
          </a:xfrm>
          <a:prstGeom prst="straightConnector1">
            <a:avLst/>
          </a:prstGeom>
          <a:ln w="0">
            <a:solidFill>
              <a:srgbClr val="000000"/>
            </a:solidFill>
            <a:tailEnd type="triangle" w="med" len="med"/>
          </a:ln>
        </p:spPr>
      </p:cxnSp>
      <p:cxnSp>
        <p:nvCxnSpPr>
          <p:cNvPr id="348" name="直接箭头连接符 25"/>
          <p:cNvCxnSpPr>
            <a:stCxn id="340" idx="3"/>
            <a:endCxn id="342" idx="1"/>
          </p:cNvCxnSpPr>
          <p:nvPr/>
        </p:nvCxnSpPr>
        <p:spPr>
          <a:xfrm>
            <a:off x="7821360" y="3418200"/>
            <a:ext cx="517320" cy="457920"/>
          </a:xfrm>
          <a:prstGeom prst="straightConnector1">
            <a:avLst/>
          </a:prstGeom>
          <a:ln w="0">
            <a:solidFill>
              <a:srgbClr val="000000"/>
            </a:solidFill>
            <a:tailEnd type="triangle" w="med" len="med"/>
          </a:ln>
        </p:spPr>
      </p:cxnSp>
      <p:cxnSp>
        <p:nvCxnSpPr>
          <p:cNvPr id="349" name="直接箭头连接符 27"/>
          <p:cNvCxnSpPr>
            <a:stCxn id="342" idx="3"/>
            <a:endCxn id="343" idx="1"/>
          </p:cNvCxnSpPr>
          <p:nvPr/>
        </p:nvCxnSpPr>
        <p:spPr>
          <a:xfrm flipV="1">
            <a:off x="9812160" y="3418200"/>
            <a:ext cx="645480" cy="457920"/>
          </a:xfrm>
          <a:prstGeom prst="straightConnector1">
            <a:avLst/>
          </a:prstGeom>
          <a:ln w="0">
            <a:solidFill>
              <a:srgbClr val="000000"/>
            </a:solidFill>
            <a:tailEnd type="triangle" w="med" len="med"/>
          </a:ln>
        </p:spPr>
      </p:cxnSp>
      <p:cxnSp>
        <p:nvCxnSpPr>
          <p:cNvPr id="350" name="连接符: 肘形 29"/>
          <p:cNvCxnSpPr>
            <a:stCxn id="341" idx="1"/>
            <a:endCxn id="338" idx="2"/>
          </p:cNvCxnSpPr>
          <p:nvPr/>
        </p:nvCxnSpPr>
        <p:spPr>
          <a:xfrm rot="10800000">
            <a:off x="3348720" y="3887640"/>
            <a:ext cx="2998800" cy="721080"/>
          </a:xfrm>
          <a:prstGeom prst="bentConnector2">
            <a:avLst/>
          </a:prstGeom>
          <a:ln w="0">
            <a:solidFill>
              <a:srgbClr val="000000"/>
            </a:solidFill>
            <a:tailEnd type="triangle" w="med" len="med"/>
          </a:ln>
        </p:spPr>
      </p:cxnSp>
      <p:cxnSp>
        <p:nvCxnSpPr>
          <p:cNvPr id="351" name="直接箭头连接符 31"/>
          <p:cNvCxnSpPr>
            <a:stCxn id="340" idx="2"/>
            <a:endCxn id="341" idx="0"/>
          </p:cNvCxnSpPr>
          <p:nvPr/>
        </p:nvCxnSpPr>
        <p:spPr>
          <a:xfrm>
            <a:off x="7084080" y="3740040"/>
            <a:ext cx="720" cy="547200"/>
          </a:xfrm>
          <a:prstGeom prst="straightConnector1">
            <a:avLst/>
          </a:prstGeom>
          <a:ln w="0">
            <a:solidFill>
              <a:srgbClr val="000000"/>
            </a:solidFill>
            <a:tailEnd type="triangle" w="med" len="med"/>
          </a:ln>
        </p:spPr>
      </p:cxnSp>
      <p:cxnSp>
        <p:nvCxnSpPr>
          <p:cNvPr id="352" name="直接箭头连接符 35"/>
          <p:cNvCxnSpPr>
            <a:stCxn id="336" idx="2"/>
            <a:endCxn id="338" idx="0"/>
          </p:cNvCxnSpPr>
          <p:nvPr/>
        </p:nvCxnSpPr>
        <p:spPr>
          <a:xfrm>
            <a:off x="2276280" y="2342880"/>
            <a:ext cx="1073520" cy="605880"/>
          </a:xfrm>
          <a:prstGeom prst="straightConnector1">
            <a:avLst/>
          </a:prstGeom>
          <a:ln w="0">
            <a:solidFill>
              <a:srgbClr val="000000"/>
            </a:solidFill>
            <a:tailEnd type="triangle" w="med" len="med"/>
          </a:ln>
        </p:spPr>
      </p:cxnSp>
      <p:sp>
        <p:nvSpPr>
          <p:cNvPr id="353" name="矩形: 圆角 52"/>
          <p:cNvSpPr/>
          <p:nvPr/>
        </p:nvSpPr>
        <p:spPr>
          <a:xfrm>
            <a:off x="8291520" y="2457360"/>
            <a:ext cx="1560960" cy="643320"/>
          </a:xfrm>
          <a:prstGeom prst="roundRect">
            <a:avLst>
              <a:gd name="adj" fmla="val 16667"/>
            </a:avLst>
          </a:prstGeom>
          <a:solidFill>
            <a:schemeClr val="accent1">
              <a:lumMod val="20000"/>
              <a:lumOff val="80000"/>
            </a:schemeClr>
          </a:solidFill>
          <a:ln>
            <a:solidFill>
              <a:srgbClr val="102E57"/>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Arial"/>
              </a:rPr>
              <a:t>Performance Analysis</a:t>
            </a:r>
            <a:endParaRPr lang="en-US" sz="1800" b="0" strike="noStrike" spc="-1">
              <a:solidFill>
                <a:srgbClr val="000000"/>
              </a:solidFill>
              <a:latin typeface="Calibri"/>
            </a:endParaRPr>
          </a:p>
        </p:txBody>
      </p:sp>
      <p:cxnSp>
        <p:nvCxnSpPr>
          <p:cNvPr id="354" name="直接箭头连接符 54"/>
          <p:cNvCxnSpPr>
            <a:stCxn id="340" idx="3"/>
            <a:endCxn id="353" idx="1"/>
          </p:cNvCxnSpPr>
          <p:nvPr/>
        </p:nvCxnSpPr>
        <p:spPr>
          <a:xfrm flipV="1">
            <a:off x="7821360" y="2779200"/>
            <a:ext cx="470880" cy="639720"/>
          </a:xfrm>
          <a:prstGeom prst="straightConnector1">
            <a:avLst/>
          </a:prstGeom>
          <a:ln w="0">
            <a:solidFill>
              <a:srgbClr val="000000"/>
            </a:solidFill>
            <a:tailEnd type="triangle" w="med" len="med"/>
          </a:ln>
        </p:spPr>
      </p:cxnSp>
      <p:cxnSp>
        <p:nvCxnSpPr>
          <p:cNvPr id="355" name="直接箭头连接符 56"/>
          <p:cNvCxnSpPr>
            <a:stCxn id="353" idx="3"/>
            <a:endCxn id="343" idx="1"/>
          </p:cNvCxnSpPr>
          <p:nvPr/>
        </p:nvCxnSpPr>
        <p:spPr>
          <a:xfrm>
            <a:off x="9852840" y="2779200"/>
            <a:ext cx="604800" cy="639720"/>
          </a:xfrm>
          <a:prstGeom prst="straightConnector1">
            <a:avLst/>
          </a:prstGeom>
          <a:ln w="0">
            <a:solidFill>
              <a:srgbClr val="000000"/>
            </a:solidFill>
            <a:tailEnd type="triangle" w="med" len="med"/>
          </a:ln>
        </p:spPr>
      </p:cxnSp>
      <p:sp>
        <p:nvSpPr>
          <p:cNvPr id="356" name="文本框 2"/>
          <p:cNvSpPr/>
          <p:nvPr/>
        </p:nvSpPr>
        <p:spPr>
          <a:xfrm>
            <a:off x="545400" y="5670720"/>
            <a:ext cx="111484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a:solidFill>
                  <a:schemeClr val="dk1"/>
                </a:solidFill>
                <a:latin typeface="Arial"/>
              </a:rPr>
              <a:t>Scenario definition, validation, and sensitivity analysis will be explained in detail in the following slides.</a:t>
            </a:r>
            <a:endParaRPr lang="en-US" sz="1800" b="0" strike="noStrike" spc="-1">
              <a:solidFill>
                <a:srgbClr val="000000"/>
              </a:solidFill>
              <a:latin typeface="Calibri"/>
            </a:endParaRPr>
          </a:p>
        </p:txBody>
      </p:sp>
      <p:sp>
        <p:nvSpPr>
          <p:cNvPr id="357" name="TextBox 15"/>
          <p:cNvSpPr/>
          <p:nvPr/>
        </p:nvSpPr>
        <p:spPr>
          <a:xfrm>
            <a:off x="554400" y="874440"/>
            <a:ext cx="3750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1800" b="0" strike="noStrike" spc="-1">
                <a:solidFill>
                  <a:schemeClr val="dk1"/>
                </a:solidFill>
                <a:latin typeface="Arial"/>
              </a:rPr>
              <a:t>Network Resilience Layer (NRL)</a:t>
            </a:r>
            <a:endParaRPr lang="en-US" sz="1800" b="0" strike="noStrike" spc="-1">
              <a:solidFill>
                <a:srgbClr val="000000"/>
              </a:solidFill>
              <a:latin typeface="Calibri"/>
            </a:endParaRPr>
          </a:p>
        </p:txBody>
      </p:sp>
      <p:pic>
        <p:nvPicPr>
          <p:cNvPr id="358" name="Picture 17"/>
          <p:cNvPicPr/>
          <p:nvPr/>
        </p:nvPicPr>
        <p:blipFill>
          <a:blip r:embed="rId3"/>
          <a:stretch/>
        </p:blipFill>
        <p:spPr>
          <a:xfrm>
            <a:off x="4759560" y="625320"/>
            <a:ext cx="3081960" cy="1796760"/>
          </a:xfrm>
          <a:prstGeom prst="rect">
            <a:avLst/>
          </a:prstGeom>
          <a:noFill/>
          <a:ln w="0">
            <a:noFill/>
          </a:ln>
        </p:spPr>
      </p:pic>
      <p:cxnSp>
        <p:nvCxnSpPr>
          <p:cNvPr id="359" name="直接箭头连接符 23"/>
          <p:cNvCxnSpPr/>
          <p:nvPr/>
        </p:nvCxnSpPr>
        <p:spPr>
          <a:xfrm>
            <a:off x="4305600" y="1560240"/>
            <a:ext cx="417600" cy="720"/>
          </a:xfrm>
          <a:prstGeom prst="straightConnector1">
            <a:avLst/>
          </a:prstGeom>
          <a:ln w="0">
            <a:solidFill>
              <a:srgbClr val="000000"/>
            </a:solidFill>
            <a:tailEnd type="triangle" w="med" len="med"/>
          </a:ln>
        </p:spPr>
      </p:cxnSp>
      <p:cxnSp>
        <p:nvCxnSpPr>
          <p:cNvPr id="360" name="直接箭头连接符 23"/>
          <p:cNvCxnSpPr/>
          <p:nvPr/>
        </p:nvCxnSpPr>
        <p:spPr>
          <a:xfrm>
            <a:off x="7084080" y="2478600"/>
            <a:ext cx="360" cy="469800"/>
          </a:xfrm>
          <a:prstGeom prst="straightConnector1">
            <a:avLst/>
          </a:prstGeom>
          <a:ln w="0">
            <a:solidFill>
              <a:srgbClr val="000000"/>
            </a:solidFill>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Rectangle 11"/>
          <p:cNvSpPr/>
          <p:nvPr/>
        </p:nvSpPr>
        <p:spPr>
          <a:xfrm>
            <a:off x="7992360" y="5853240"/>
            <a:ext cx="4075920" cy="895680"/>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362" name="PlaceHolder 1"/>
          <p:cNvSpPr>
            <a:spLocks noGrp="1"/>
          </p:cNvSpPr>
          <p:nvPr>
            <p:ph/>
          </p:nvPr>
        </p:nvSpPr>
        <p:spPr>
          <a:xfrm>
            <a:off x="288000" y="308880"/>
            <a:ext cx="10032480" cy="719280"/>
          </a:xfrm>
          <a:prstGeom prst="rect">
            <a:avLst/>
          </a:prstGeom>
          <a:noFill/>
          <a:ln w="0">
            <a:noFill/>
          </a:ln>
        </p:spPr>
        <p:txBody>
          <a:bodyPr lIns="0" tIns="0" rIns="0" bIns="0" anchor="t">
            <a:noAutofit/>
          </a:bodyPr>
          <a:lstStyle/>
          <a:p>
            <a:pPr indent="0" defTabSz="914400">
              <a:lnSpc>
                <a:spcPct val="100000"/>
              </a:lnSpc>
              <a:buNone/>
              <a:tabLst>
                <a:tab pos="0" algn="l"/>
              </a:tabLst>
            </a:pPr>
            <a:r>
              <a:rPr lang="en-US" sz="2660" b="0" strike="noStrike" spc="-1">
                <a:solidFill>
                  <a:schemeClr val="dk1"/>
                </a:solidFill>
                <a:latin typeface="Arial"/>
              </a:rPr>
              <a:t>Methodology &amp; Framework</a:t>
            </a:r>
          </a:p>
        </p:txBody>
      </p:sp>
      <p:sp>
        <p:nvSpPr>
          <p:cNvPr id="363" name="PlaceHolder 2"/>
          <p:cNvSpPr>
            <a:spLocks noGrp="1"/>
          </p:cNvSpPr>
          <p:nvPr>
            <p:ph/>
          </p:nvPr>
        </p:nvSpPr>
        <p:spPr>
          <a:xfrm>
            <a:off x="519840" y="936720"/>
            <a:ext cx="12063600" cy="4702680"/>
          </a:xfrm>
          <a:prstGeom prst="rect">
            <a:avLst/>
          </a:prstGeom>
          <a:noFill/>
          <a:ln w="0">
            <a:noFill/>
          </a:ln>
        </p:spPr>
        <p:txBody>
          <a:bodyPr lIns="91440" tIns="45720" rIns="91440" bIns="45720" numCol="1" spcCol="0" anchor="ctr">
            <a:noAutofit/>
          </a:bodyPr>
          <a:lstStyle/>
          <a:p>
            <a:pPr marL="432000" indent="-432000" defTabSz="914400">
              <a:lnSpc>
                <a:spcPct val="110000"/>
              </a:lnSpc>
              <a:spcAft>
                <a:spcPts val="799"/>
              </a:spcAft>
              <a:buClr>
                <a:srgbClr val="000000"/>
              </a:buClr>
              <a:buFont typeface="Arial"/>
              <a:buChar char="•"/>
            </a:pPr>
            <a:r>
              <a:rPr lang="en-US" sz="2000" b="1" strike="noStrike" spc="-1">
                <a:solidFill>
                  <a:schemeClr val="dk1"/>
                </a:solidFill>
                <a:latin typeface="Arial"/>
              </a:rPr>
              <a:t>Hazard Module</a:t>
            </a:r>
            <a:br>
              <a:rPr sz="2000"/>
            </a:br>
            <a:r>
              <a:rPr lang="en-US" sz="2000" b="0" strike="noStrike" spc="-1">
                <a:solidFill>
                  <a:schemeClr val="dk1"/>
                </a:solidFill>
                <a:latin typeface="Arial"/>
              </a:rPr>
              <a:t>• Flood‐inundation modelling via LISFLOOD‐FP (DEM, rainfall, roughness inputs) </a:t>
            </a:r>
          </a:p>
          <a:p>
            <a:pPr marL="432000" indent="-432000" defTabSz="914400">
              <a:lnSpc>
                <a:spcPct val="110000"/>
              </a:lnSpc>
              <a:spcAft>
                <a:spcPts val="799"/>
              </a:spcAft>
              <a:buClr>
                <a:srgbClr val="000000"/>
              </a:buClr>
              <a:buFont typeface="Arial"/>
              <a:buChar char="•"/>
            </a:pPr>
            <a:r>
              <a:rPr lang="en-US" sz="2000" b="1" strike="noStrike" spc="-1">
                <a:solidFill>
                  <a:schemeClr val="dk1"/>
                </a:solidFill>
                <a:latin typeface="Arial"/>
              </a:rPr>
              <a:t>Infrastructure Module</a:t>
            </a:r>
            <a:br>
              <a:rPr sz="2000"/>
            </a:br>
            <a:r>
              <a:rPr lang="en-US" sz="2000" b="0" strike="noStrike" spc="-1">
                <a:solidFill>
                  <a:schemeClr val="dk1"/>
                </a:solidFill>
                <a:latin typeface="Arial"/>
              </a:rPr>
              <a:t>• Queenstown road network graph (nodes, links, capacity &amp; hierarchy annotations)</a:t>
            </a:r>
          </a:p>
          <a:p>
            <a:pPr marL="432000" indent="-432000" defTabSz="914400">
              <a:lnSpc>
                <a:spcPct val="110000"/>
              </a:lnSpc>
              <a:spcAft>
                <a:spcPts val="799"/>
              </a:spcAft>
              <a:buClr>
                <a:srgbClr val="000000"/>
              </a:buClr>
              <a:buFont typeface="Arial"/>
              <a:buChar char="•"/>
            </a:pPr>
            <a:r>
              <a:rPr lang="en-US" sz="2000" b="1" strike="noStrike" spc="-1">
                <a:solidFill>
                  <a:schemeClr val="dk1"/>
                </a:solidFill>
                <a:latin typeface="Arial"/>
              </a:rPr>
              <a:t>Main Simulator</a:t>
            </a:r>
            <a:endParaRPr lang="en-US" sz="2000" b="0" strike="noStrike" spc="-1">
              <a:solidFill>
                <a:schemeClr val="dk1"/>
              </a:solidFill>
              <a:latin typeface="Arial"/>
            </a:endParaRPr>
          </a:p>
          <a:p>
            <a:pPr marL="743040" lvl="1" indent="-285840" defTabSz="914400">
              <a:lnSpc>
                <a:spcPct val="90000"/>
              </a:lnSpc>
              <a:spcBef>
                <a:spcPts val="499"/>
              </a:spcBef>
              <a:buClr>
                <a:srgbClr val="000000"/>
              </a:buClr>
              <a:buFont typeface="Arial"/>
              <a:buChar char="•"/>
            </a:pPr>
            <a:r>
              <a:rPr lang="en-US" sz="2000" b="1" strike="noStrike" spc="-1">
                <a:solidFill>
                  <a:schemeClr val="dk1"/>
                </a:solidFill>
                <a:latin typeface="Arial"/>
              </a:rPr>
              <a:t>Baseline traffic</a:t>
            </a:r>
            <a:r>
              <a:rPr lang="en-US" sz="2000" b="0" strike="noStrike" spc="-1">
                <a:solidFill>
                  <a:schemeClr val="dk1"/>
                </a:solidFill>
                <a:latin typeface="Arial"/>
              </a:rPr>
              <a:t>: compute original network state by assigning multi-OD travel demands and deriving travel times</a:t>
            </a:r>
          </a:p>
          <a:p>
            <a:pPr marL="743040" lvl="1" indent="-285840" defTabSz="914400">
              <a:lnSpc>
                <a:spcPct val="90000"/>
              </a:lnSpc>
              <a:spcBef>
                <a:spcPts val="499"/>
              </a:spcBef>
              <a:buClr>
                <a:srgbClr val="000000"/>
              </a:buClr>
              <a:buFont typeface="Arial"/>
              <a:buChar char="•"/>
            </a:pPr>
            <a:r>
              <a:rPr lang="en-US" sz="2000" b="1" strike="noStrike" spc="-1">
                <a:solidFill>
                  <a:schemeClr val="dk1"/>
                </a:solidFill>
                <a:latin typeface="Arial"/>
              </a:rPr>
              <a:t>Damage assessment</a:t>
            </a:r>
            <a:r>
              <a:rPr lang="en-US" sz="2000" b="0" strike="noStrike" spc="-1">
                <a:solidFill>
                  <a:schemeClr val="dk1"/>
                </a:solidFill>
                <a:latin typeface="Arial"/>
              </a:rPr>
              <a:t>: overlay flood inundation to identify impaired links</a:t>
            </a:r>
          </a:p>
          <a:p>
            <a:pPr marL="743040" lvl="1" indent="-285840" defTabSz="914400">
              <a:lnSpc>
                <a:spcPct val="90000"/>
              </a:lnSpc>
              <a:spcBef>
                <a:spcPts val="499"/>
              </a:spcBef>
              <a:buClr>
                <a:srgbClr val="000000"/>
              </a:buClr>
              <a:buFont typeface="Arial"/>
              <a:buChar char="•"/>
            </a:pPr>
            <a:r>
              <a:rPr lang="en-US" sz="2000" b="1" strike="noStrike" spc="-1">
                <a:solidFill>
                  <a:schemeClr val="dk1"/>
                </a:solidFill>
                <a:latin typeface="Arial"/>
              </a:rPr>
              <a:t>Recovery sequence</a:t>
            </a:r>
            <a:r>
              <a:rPr lang="en-US" sz="2000" b="0" strike="noStrike" spc="-1">
                <a:solidFill>
                  <a:schemeClr val="dk1"/>
                </a:solidFill>
                <a:latin typeface="Arial"/>
              </a:rPr>
              <a:t>: apply restoration strategy step-by-step</a:t>
            </a:r>
          </a:p>
          <a:p>
            <a:pPr marL="743040" lvl="1" indent="-285840" defTabSz="914400">
              <a:lnSpc>
                <a:spcPct val="90000"/>
              </a:lnSpc>
              <a:spcBef>
                <a:spcPts val="499"/>
              </a:spcBef>
              <a:buClr>
                <a:srgbClr val="000000"/>
              </a:buClr>
              <a:buFont typeface="Arial"/>
              <a:buChar char="•"/>
            </a:pPr>
            <a:r>
              <a:rPr lang="en-US" sz="2000" b="1" strike="noStrike" spc="-1">
                <a:solidFill>
                  <a:schemeClr val="dk1"/>
                </a:solidFill>
                <a:latin typeface="Arial"/>
              </a:rPr>
              <a:t>Performance update</a:t>
            </a:r>
            <a:r>
              <a:rPr lang="en-US" sz="2000" b="0" strike="noStrike" spc="-1">
                <a:solidFill>
                  <a:schemeClr val="dk1"/>
                </a:solidFill>
                <a:latin typeface="Arial"/>
              </a:rPr>
              <a:t>: recalculate connectivity, travel time &amp; resilience metrics</a:t>
            </a:r>
          </a:p>
          <a:p>
            <a:pPr marL="432000" indent="-432000" defTabSz="914400">
              <a:lnSpc>
                <a:spcPct val="110000"/>
              </a:lnSpc>
              <a:spcAft>
                <a:spcPts val="799"/>
              </a:spcAft>
              <a:buClr>
                <a:srgbClr val="000000"/>
              </a:buClr>
              <a:buFont typeface="Arial"/>
              <a:buChar char="•"/>
            </a:pPr>
            <a:r>
              <a:rPr lang="en-US" sz="2000" b="1" strike="noStrike" spc="-1">
                <a:solidFill>
                  <a:schemeClr val="dk1"/>
                </a:solidFill>
                <a:latin typeface="Arial"/>
              </a:rPr>
              <a:t>Recovery Module</a:t>
            </a:r>
            <a:br>
              <a:rPr sz="2000"/>
            </a:br>
            <a:r>
              <a:rPr lang="en-US" sz="2000" b="0" strike="noStrike" spc="-1">
                <a:solidFill>
                  <a:schemeClr val="dk1"/>
                </a:solidFill>
                <a:latin typeface="Arial"/>
              </a:rPr>
              <a:t>• Four strategies – Nearest-First, Critical-First, Dual-Team, Dual-Team-Critical – sequenced by resilience index (MNRI) </a:t>
            </a:r>
          </a:p>
        </p:txBody>
      </p:sp>
      <p:sp>
        <p:nvSpPr>
          <p:cNvPr id="364" name="PlaceHolder 3"/>
          <p:cNvSpPr>
            <a:spLocks noGrp="1"/>
          </p:cNvSpPr>
          <p:nvPr>
            <p:ph/>
          </p:nvPr>
        </p:nvSpPr>
        <p:spPr>
          <a:xfrm>
            <a:off x="288000" y="4228920"/>
            <a:ext cx="10357560" cy="3978720"/>
          </a:xfrm>
          <a:prstGeom prst="rect">
            <a:avLst/>
          </a:prstGeom>
          <a:noFill/>
          <a:ln w="0">
            <a:noFill/>
          </a:ln>
        </p:spPr>
        <p:txBody>
          <a:bodyPr lIns="91440" tIns="45720" rIns="91440" bIns="45720" numCol="1" spcCol="0" anchor="ctr">
            <a:noAutofit/>
          </a:bodyPr>
          <a:lstStyle/>
          <a:p>
            <a:pPr indent="0" defTabSz="914400">
              <a:lnSpc>
                <a:spcPct val="100000"/>
              </a:lnSpc>
              <a:buNone/>
              <a:tabLst>
                <a:tab pos="0" algn="l"/>
              </a:tabLst>
            </a:pPr>
            <a:r>
              <a:rPr lang="en-US" sz="1200" b="0" strike="noStrike" spc="-1">
                <a:solidFill>
                  <a:schemeClr val="dk1"/>
                </a:solidFill>
                <a:latin typeface="Arial"/>
              </a:rPr>
              <a:t>[1] Neal, J., Schumann, G., &amp; Bates, P. D. (2012). A subgrid channel model for simulating river hydraulics and floodplain inundation. </a:t>
            </a:r>
            <a:r>
              <a:rPr lang="en-US" sz="1200" b="0" i="1" strike="noStrike" spc="-1">
                <a:solidFill>
                  <a:schemeClr val="dk1"/>
                </a:solidFill>
                <a:latin typeface="Arial"/>
              </a:rPr>
              <a:t>Water Resources Research</a:t>
            </a:r>
            <a:r>
              <a:rPr lang="en-US" sz="1200" b="0" strike="noStrike" spc="-1">
                <a:solidFill>
                  <a:schemeClr val="dk1"/>
                </a:solidFill>
                <a:latin typeface="Arial"/>
              </a:rPr>
              <a:t>, 48. </a:t>
            </a:r>
            <a:br>
              <a:rPr sz="1200"/>
            </a:br>
            <a:r>
              <a:rPr lang="en-US" sz="1200" b="0" strike="noStrike" spc="-1">
                <a:solidFill>
                  <a:schemeClr val="dk1"/>
                </a:solidFill>
                <a:latin typeface="Arial"/>
              </a:rPr>
              <a:t>[2] University of Bristol. (2014). </a:t>
            </a:r>
            <a:r>
              <a:rPr lang="en-US" sz="1200" b="0" i="1" strike="noStrike" spc="-1">
                <a:solidFill>
                  <a:schemeClr val="dk1"/>
                </a:solidFill>
                <a:latin typeface="Arial"/>
              </a:rPr>
              <a:t>LISFLOOD-FP User Manual v5.9.5</a:t>
            </a:r>
            <a:r>
              <a:rPr lang="en-US" sz="1200" b="0" strike="noStrike" spc="-1">
                <a:solidFill>
                  <a:schemeClr val="dk1"/>
                </a:solidFill>
                <a:latin typeface="Arial"/>
              </a:rPr>
              <a:t>. </a:t>
            </a:r>
            <a:br>
              <a:rPr sz="1200"/>
            </a:br>
            <a:r>
              <a:rPr lang="en-US" sz="1200" b="0" strike="noStrike" spc="-1">
                <a:solidFill>
                  <a:schemeClr val="dk1"/>
                </a:solidFill>
                <a:latin typeface="Arial"/>
              </a:rPr>
              <a:t>[3] Liu, Y. C., McNeil, S., Hackl, J., &amp; Adey, B. T. (2020). Prioritizing transportation network recovery using a resilience measure. </a:t>
            </a:r>
            <a:r>
              <a:rPr lang="en-US" sz="1200" b="0" i="1" strike="noStrike" spc="-1">
                <a:solidFill>
                  <a:schemeClr val="dk1"/>
                </a:solidFill>
                <a:latin typeface="Arial"/>
              </a:rPr>
              <a:t>Sustainable and Resilient Infrastructure</a:t>
            </a:r>
            <a:r>
              <a:rPr lang="en-US" sz="1200" b="0" strike="noStrike" spc="-1">
                <a:solidFill>
                  <a:schemeClr val="dk1"/>
                </a:solidFill>
                <a:latin typeface="Arial"/>
              </a:rPr>
              <a:t>, 7(1), 70–81.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Rectangle 11"/>
          <p:cNvSpPr/>
          <p:nvPr/>
        </p:nvSpPr>
        <p:spPr>
          <a:xfrm>
            <a:off x="7992360" y="195840"/>
            <a:ext cx="4075560" cy="6552720"/>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366" name="PlaceHolder 1"/>
          <p:cNvSpPr>
            <a:spLocks noGrp="1"/>
          </p:cNvSpPr>
          <p:nvPr>
            <p:ph/>
          </p:nvPr>
        </p:nvSpPr>
        <p:spPr>
          <a:xfrm>
            <a:off x="295200" y="215640"/>
            <a:ext cx="10032120" cy="718920"/>
          </a:xfrm>
          <a:prstGeom prst="rect">
            <a:avLst/>
          </a:prstGeom>
          <a:noFill/>
          <a:ln w="0">
            <a:noFill/>
          </a:ln>
        </p:spPr>
        <p:txBody>
          <a:bodyPr lIns="0" tIns="0" rIns="0" bIns="0" anchor="t">
            <a:noAutofit/>
          </a:bodyPr>
          <a:lstStyle/>
          <a:p>
            <a:pPr indent="0" defTabSz="914400">
              <a:lnSpc>
                <a:spcPct val="100000"/>
              </a:lnSpc>
              <a:buNone/>
              <a:tabLst>
                <a:tab pos="0" algn="l"/>
              </a:tabLst>
            </a:pPr>
            <a:r>
              <a:rPr lang="en-US" sz="2660" b="0" strike="noStrike" spc="-1">
                <a:solidFill>
                  <a:schemeClr val="dk1"/>
                </a:solidFill>
                <a:latin typeface="Arial"/>
              </a:rPr>
              <a:t> </a:t>
            </a:r>
            <a:r>
              <a:rPr lang="en-GB" sz="2660" b="0" strike="noStrike" spc="-1">
                <a:solidFill>
                  <a:schemeClr val="dk1"/>
                </a:solidFill>
                <a:latin typeface="Arial"/>
              </a:rPr>
              <a:t>Network Resilience Layer (NRL)</a:t>
            </a:r>
            <a:endParaRPr lang="en-US" sz="2660" b="0" strike="noStrike" spc="-1">
              <a:solidFill>
                <a:schemeClr val="dk1"/>
              </a:solidFill>
              <a:latin typeface="Arial"/>
            </a:endParaRPr>
          </a:p>
          <a:p>
            <a:pPr indent="0" defTabSz="914400">
              <a:lnSpc>
                <a:spcPct val="100000"/>
              </a:lnSpc>
              <a:buNone/>
              <a:tabLst>
                <a:tab pos="0" algn="l"/>
              </a:tabLst>
            </a:pPr>
            <a:r>
              <a:rPr lang="en-US" sz="2660" b="0" strike="noStrike" spc="-1">
                <a:solidFill>
                  <a:schemeClr val="dk1"/>
                </a:solidFill>
                <a:latin typeface="Arial"/>
              </a:rPr>
              <a:t> Methodology &amp; Framework</a:t>
            </a:r>
          </a:p>
        </p:txBody>
      </p:sp>
      <p:grpSp>
        <p:nvGrpSpPr>
          <p:cNvPr id="367" name="Group 2"/>
          <p:cNvGrpSpPr/>
          <p:nvPr/>
        </p:nvGrpSpPr>
        <p:grpSpPr>
          <a:xfrm>
            <a:off x="-1443960" y="1141920"/>
            <a:ext cx="10471320" cy="4866120"/>
            <a:chOff x="-1443960" y="1141920"/>
            <a:chExt cx="10471320" cy="4866120"/>
          </a:xfrm>
        </p:grpSpPr>
        <p:pic>
          <p:nvPicPr>
            <p:cNvPr id="368" name="Picture 7"/>
            <p:cNvPicPr/>
            <p:nvPr/>
          </p:nvPicPr>
          <p:blipFill>
            <a:blip r:embed="rId2"/>
            <a:srcRect l="54357" t="14203" r="722" b="5873"/>
            <a:stretch/>
          </p:blipFill>
          <p:spPr>
            <a:xfrm>
              <a:off x="895320" y="4362480"/>
              <a:ext cx="2290320" cy="1572840"/>
            </a:xfrm>
            <a:prstGeom prst="rect">
              <a:avLst/>
            </a:prstGeom>
            <a:noFill/>
            <a:ln w="0">
              <a:noFill/>
            </a:ln>
          </p:spPr>
        </p:pic>
        <p:pic>
          <p:nvPicPr>
            <p:cNvPr id="369" name="Picture 9"/>
            <p:cNvPicPr/>
            <p:nvPr/>
          </p:nvPicPr>
          <p:blipFill>
            <a:blip r:embed="rId3"/>
            <a:srcRect t="6666"/>
            <a:stretch/>
          </p:blipFill>
          <p:spPr>
            <a:xfrm>
              <a:off x="5385960" y="3492360"/>
              <a:ext cx="3641400" cy="2515680"/>
            </a:xfrm>
            <a:prstGeom prst="rect">
              <a:avLst/>
            </a:prstGeom>
            <a:noFill/>
            <a:ln w="0">
              <a:noFill/>
            </a:ln>
          </p:spPr>
        </p:pic>
        <p:grpSp>
          <p:nvGrpSpPr>
            <p:cNvPr id="370" name="Group 10"/>
            <p:cNvGrpSpPr/>
            <p:nvPr/>
          </p:nvGrpSpPr>
          <p:grpSpPr>
            <a:xfrm>
              <a:off x="3564360" y="4382280"/>
              <a:ext cx="1193400" cy="1578240"/>
              <a:chOff x="3564360" y="4382280"/>
              <a:chExt cx="1193400" cy="1578240"/>
            </a:xfrm>
          </p:grpSpPr>
          <p:grpSp>
            <p:nvGrpSpPr>
              <p:cNvPr id="371" name="Group 2048"/>
              <p:cNvGrpSpPr/>
              <p:nvPr/>
            </p:nvGrpSpPr>
            <p:grpSpPr>
              <a:xfrm>
                <a:off x="3564360" y="5552640"/>
                <a:ext cx="1193400" cy="407880"/>
                <a:chOff x="3564360" y="5552640"/>
                <a:chExt cx="1193400" cy="407880"/>
              </a:xfrm>
            </p:grpSpPr>
            <p:pic>
              <p:nvPicPr>
                <p:cNvPr id="372" name="Graphic 2054" descr="Document with solid fill"/>
                <p:cNvPicPr/>
                <p:nvPr/>
              </p:nvPicPr>
              <p:blipFill>
                <a:blip r:embed="rId4">
                  <a:extLst>
                    <a:ext uri="{96DAC541-7B7A-43D3-8B79-37D633B846F1}">
                      <asvg:svgBlip xmlns:asvg="http://schemas.microsoft.com/office/drawing/2016/SVG/main" r:embed="rId5"/>
                    </a:ext>
                  </a:extLst>
                </a:blip>
                <a:stretch/>
              </p:blipFill>
              <p:spPr>
                <a:xfrm>
                  <a:off x="3687840" y="5582160"/>
                  <a:ext cx="291600" cy="302760"/>
                </a:xfrm>
                <a:prstGeom prst="rect">
                  <a:avLst/>
                </a:prstGeom>
                <a:noFill/>
                <a:ln w="0">
                  <a:noFill/>
                </a:ln>
              </p:spPr>
            </p:pic>
            <p:grpSp>
              <p:nvGrpSpPr>
                <p:cNvPr id="373" name="Group 2055"/>
                <p:cNvGrpSpPr/>
                <p:nvPr/>
              </p:nvGrpSpPr>
              <p:grpSpPr>
                <a:xfrm>
                  <a:off x="3564360" y="5552640"/>
                  <a:ext cx="1193400" cy="407880"/>
                  <a:chOff x="3564360" y="5552640"/>
                  <a:chExt cx="1193400" cy="407880"/>
                </a:xfrm>
              </p:grpSpPr>
              <p:sp>
                <p:nvSpPr>
                  <p:cNvPr id="374" name="Flowchart: Terminator 2056"/>
                  <p:cNvSpPr/>
                  <p:nvPr/>
                </p:nvSpPr>
                <p:spPr>
                  <a:xfrm>
                    <a:off x="3564360" y="5552640"/>
                    <a:ext cx="1164240" cy="407880"/>
                  </a:xfrm>
                  <a:prstGeom prst="flowChartTerminator">
                    <a:avLst/>
                  </a:prstGeom>
                  <a:noFill/>
                  <a:ln w="31750">
                    <a:solidFill>
                      <a:srgbClr val="0070C0"/>
                    </a:solidFill>
                    <a:prstDash val="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3200" b="0" strike="noStrike" spc="-1">
                      <a:solidFill>
                        <a:schemeClr val="lt1"/>
                      </a:solidFill>
                      <a:latin typeface="Arial"/>
                    </a:endParaRPr>
                  </a:p>
                </p:txBody>
              </p:sp>
              <p:sp>
                <p:nvSpPr>
                  <p:cNvPr id="375" name="TextBox 2057"/>
                  <p:cNvSpPr/>
                  <p:nvPr/>
                </p:nvSpPr>
                <p:spPr>
                  <a:xfrm>
                    <a:off x="3800880" y="5597280"/>
                    <a:ext cx="956880" cy="342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100" b="0" strike="noStrike" spc="-15">
                        <a:solidFill>
                          <a:schemeClr val="dk1"/>
                        </a:solidFill>
                        <a:latin typeface="Arial"/>
                      </a:rPr>
                      <a:t>Flood Hydraulics</a:t>
                    </a:r>
                    <a:endParaRPr lang="en-US" sz="1100" b="0" strike="noStrike" spc="-1">
                      <a:solidFill>
                        <a:srgbClr val="000000"/>
                      </a:solidFill>
                      <a:latin typeface="Calibri"/>
                    </a:endParaRPr>
                  </a:p>
                </p:txBody>
              </p:sp>
            </p:grpSp>
          </p:grpSp>
          <p:cxnSp>
            <p:nvCxnSpPr>
              <p:cNvPr id="376" name="Straight Arrow Connector 2050"/>
              <p:cNvCxnSpPr/>
              <p:nvPr/>
            </p:nvCxnSpPr>
            <p:spPr>
              <a:xfrm flipH="1" flipV="1">
                <a:off x="4130640" y="5284800"/>
                <a:ext cx="16560" cy="268200"/>
              </a:xfrm>
              <a:prstGeom prst="straightConnector1">
                <a:avLst/>
              </a:prstGeom>
              <a:ln w="22225">
                <a:solidFill>
                  <a:srgbClr val="000000"/>
                </a:solidFill>
                <a:round/>
                <a:tailEnd type="arrow" w="lg" len="lg"/>
              </a:ln>
            </p:spPr>
          </p:cxnSp>
          <p:grpSp>
            <p:nvGrpSpPr>
              <p:cNvPr id="377" name="Group 2051"/>
              <p:cNvGrpSpPr/>
              <p:nvPr/>
            </p:nvGrpSpPr>
            <p:grpSpPr>
              <a:xfrm>
                <a:off x="3636360" y="4382280"/>
                <a:ext cx="1019520" cy="902160"/>
                <a:chOff x="3636360" y="4382280"/>
                <a:chExt cx="1019520" cy="902160"/>
              </a:xfrm>
            </p:grpSpPr>
            <p:sp>
              <p:nvSpPr>
                <p:cNvPr id="378" name="Rectangle: Rounded Corners 2052"/>
                <p:cNvSpPr/>
                <p:nvPr/>
              </p:nvSpPr>
              <p:spPr>
                <a:xfrm>
                  <a:off x="3655080" y="4382280"/>
                  <a:ext cx="950760" cy="902160"/>
                </a:xfrm>
                <a:prstGeom prst="roundRect">
                  <a:avLst>
                    <a:gd name="adj" fmla="val 16667"/>
                  </a:avLst>
                </a:prstGeom>
                <a:noFill/>
                <a:ln w="38100">
                  <a:solidFill>
                    <a:srgbClr val="0070C0"/>
                  </a:solidFill>
                  <a:round/>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3200" b="0" strike="noStrike" spc="-1">
                    <a:solidFill>
                      <a:schemeClr val="lt1"/>
                    </a:solidFill>
                    <a:latin typeface="Arial"/>
                  </a:endParaRPr>
                </a:p>
              </p:txBody>
            </p:sp>
            <p:sp>
              <p:nvSpPr>
                <p:cNvPr id="379" name="TextBox 2053"/>
                <p:cNvSpPr/>
                <p:nvPr/>
              </p:nvSpPr>
              <p:spPr>
                <a:xfrm>
                  <a:off x="3636360" y="4669920"/>
                  <a:ext cx="1019520" cy="5299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400" b="1" strike="noStrike" spc="-15">
                      <a:solidFill>
                        <a:schemeClr val="dk1"/>
                      </a:solidFill>
                      <a:latin typeface="Arial"/>
                    </a:rPr>
                    <a:t>Hazard </a:t>
                  </a:r>
                  <a:endParaRPr lang="en-US" sz="1400" b="0" strike="noStrike" spc="-1">
                    <a:solidFill>
                      <a:srgbClr val="000000"/>
                    </a:solidFill>
                    <a:latin typeface="Calibri"/>
                  </a:endParaRPr>
                </a:p>
                <a:p>
                  <a:pPr algn="ctr" defTabSz="914400">
                    <a:lnSpc>
                      <a:spcPct val="95000"/>
                    </a:lnSpc>
                  </a:pPr>
                  <a:r>
                    <a:rPr lang="en-US" sz="1400" b="1" strike="noStrike" spc="-15">
                      <a:solidFill>
                        <a:schemeClr val="dk1"/>
                      </a:solidFill>
                      <a:latin typeface="Arial"/>
                    </a:rPr>
                    <a:t>module</a:t>
                  </a:r>
                  <a:endParaRPr lang="en-US" sz="1400" b="0" strike="noStrike" spc="-1">
                    <a:solidFill>
                      <a:srgbClr val="000000"/>
                    </a:solidFill>
                    <a:latin typeface="Calibri"/>
                  </a:endParaRPr>
                </a:p>
              </p:txBody>
            </p:sp>
          </p:grpSp>
        </p:grpSp>
        <p:pic>
          <p:nvPicPr>
            <p:cNvPr id="380" name="Picture 12"/>
            <p:cNvPicPr/>
            <p:nvPr/>
          </p:nvPicPr>
          <p:blipFill>
            <a:blip r:embed="rId6"/>
            <a:srcRect t="3989" r="9714"/>
            <a:stretch/>
          </p:blipFill>
          <p:spPr>
            <a:xfrm>
              <a:off x="1300680" y="1324440"/>
              <a:ext cx="2120400" cy="1622880"/>
            </a:xfrm>
            <a:prstGeom prst="rect">
              <a:avLst/>
            </a:prstGeom>
            <a:noFill/>
            <a:ln w="0">
              <a:noFill/>
            </a:ln>
          </p:spPr>
        </p:pic>
        <p:grpSp>
          <p:nvGrpSpPr>
            <p:cNvPr id="381" name="Group 13"/>
            <p:cNvGrpSpPr/>
            <p:nvPr/>
          </p:nvGrpSpPr>
          <p:grpSpPr>
            <a:xfrm>
              <a:off x="3424680" y="2949480"/>
              <a:ext cx="1307880" cy="1039680"/>
              <a:chOff x="3424680" y="2949480"/>
              <a:chExt cx="1307880" cy="1039680"/>
            </a:xfrm>
          </p:grpSpPr>
          <p:sp>
            <p:nvSpPr>
              <p:cNvPr id="382" name="Rectangle 62"/>
              <p:cNvSpPr/>
              <p:nvPr/>
            </p:nvSpPr>
            <p:spPr>
              <a:xfrm>
                <a:off x="3424680" y="2949480"/>
                <a:ext cx="1307880" cy="1039680"/>
              </a:xfrm>
              <a:prstGeom prst="rect">
                <a:avLst/>
              </a:prstGeom>
              <a:noFill/>
              <a:ln w="38100">
                <a:solidFill>
                  <a:srgbClr val="80808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3200" b="0" strike="noStrike" spc="-1">
                  <a:solidFill>
                    <a:schemeClr val="lt1"/>
                  </a:solidFill>
                  <a:latin typeface="Arial"/>
                </a:endParaRPr>
              </a:p>
            </p:txBody>
          </p:sp>
          <p:sp>
            <p:nvSpPr>
              <p:cNvPr id="383" name="TextBox 2047"/>
              <p:cNvSpPr/>
              <p:nvPr/>
            </p:nvSpPr>
            <p:spPr>
              <a:xfrm>
                <a:off x="3569040" y="3273120"/>
                <a:ext cx="1019520" cy="5299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400" b="1" strike="noStrike" spc="-15">
                    <a:solidFill>
                      <a:schemeClr val="dk1"/>
                    </a:solidFill>
                    <a:latin typeface="Arial"/>
                  </a:rPr>
                  <a:t>Main</a:t>
                </a:r>
                <a:r>
                  <a:rPr lang="en-US" sz="1200" b="1" strike="noStrike" spc="-15">
                    <a:solidFill>
                      <a:schemeClr val="dk1"/>
                    </a:solidFill>
                    <a:latin typeface="Arial"/>
                  </a:rPr>
                  <a:t> </a:t>
                </a:r>
                <a:r>
                  <a:rPr lang="en-US" sz="1400" b="1" strike="noStrike" spc="-15">
                    <a:solidFill>
                      <a:schemeClr val="dk1"/>
                    </a:solidFill>
                    <a:latin typeface="Arial"/>
                  </a:rPr>
                  <a:t>simulator</a:t>
                </a:r>
                <a:endParaRPr lang="en-US" sz="1400" b="0" strike="noStrike" spc="-1">
                  <a:solidFill>
                    <a:srgbClr val="000000"/>
                  </a:solidFill>
                  <a:latin typeface="Calibri"/>
                </a:endParaRPr>
              </a:p>
            </p:txBody>
          </p:sp>
        </p:grpSp>
        <p:grpSp>
          <p:nvGrpSpPr>
            <p:cNvPr id="384" name="Group 14"/>
            <p:cNvGrpSpPr/>
            <p:nvPr/>
          </p:nvGrpSpPr>
          <p:grpSpPr>
            <a:xfrm>
              <a:off x="127440" y="2432520"/>
              <a:ext cx="2444400" cy="1627920"/>
              <a:chOff x="127440" y="2432520"/>
              <a:chExt cx="2444400" cy="1627920"/>
            </a:xfrm>
          </p:grpSpPr>
          <p:grpSp>
            <p:nvGrpSpPr>
              <p:cNvPr id="385" name="Group 46"/>
              <p:cNvGrpSpPr/>
              <p:nvPr/>
            </p:nvGrpSpPr>
            <p:grpSpPr>
              <a:xfrm>
                <a:off x="127440" y="2432520"/>
                <a:ext cx="2444400" cy="1564560"/>
                <a:chOff x="127440" y="2432520"/>
                <a:chExt cx="2444400" cy="1564560"/>
              </a:xfrm>
            </p:grpSpPr>
            <p:grpSp>
              <p:nvGrpSpPr>
                <p:cNvPr id="386" name="Group 53"/>
                <p:cNvGrpSpPr/>
                <p:nvPr/>
              </p:nvGrpSpPr>
              <p:grpSpPr>
                <a:xfrm>
                  <a:off x="1311840" y="2922480"/>
                  <a:ext cx="1260000" cy="1074600"/>
                  <a:chOff x="1311840" y="2922480"/>
                  <a:chExt cx="1260000" cy="1074600"/>
                </a:xfrm>
              </p:grpSpPr>
              <p:sp>
                <p:nvSpPr>
                  <p:cNvPr id="387" name="Rectangle: Rounded Corners 60"/>
                  <p:cNvSpPr/>
                  <p:nvPr/>
                </p:nvSpPr>
                <p:spPr>
                  <a:xfrm>
                    <a:off x="1311840" y="2922480"/>
                    <a:ext cx="1260000" cy="1074600"/>
                  </a:xfrm>
                  <a:prstGeom prst="roundRect">
                    <a:avLst>
                      <a:gd name="adj" fmla="val 16667"/>
                    </a:avLst>
                  </a:prstGeom>
                  <a:noFill/>
                  <a:ln w="38100">
                    <a:solidFill>
                      <a:srgbClr val="0070C0"/>
                    </a:solidFill>
                    <a:round/>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3200" b="0" strike="noStrike" spc="-1">
                      <a:solidFill>
                        <a:schemeClr val="lt1"/>
                      </a:solidFill>
                      <a:latin typeface="Arial"/>
                    </a:endParaRPr>
                  </a:p>
                </p:txBody>
              </p:sp>
              <p:sp>
                <p:nvSpPr>
                  <p:cNvPr id="388" name="TextBox 61"/>
                  <p:cNvSpPr/>
                  <p:nvPr/>
                </p:nvSpPr>
                <p:spPr>
                  <a:xfrm>
                    <a:off x="1314360" y="3278880"/>
                    <a:ext cx="1206720" cy="597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400" b="1" strike="noStrike" spc="-15">
                        <a:solidFill>
                          <a:schemeClr val="dk1"/>
                        </a:solidFill>
                        <a:latin typeface="Arial"/>
                      </a:rPr>
                      <a:t>Infrastructure module</a:t>
                    </a:r>
                    <a:endParaRPr lang="en-US" sz="1400" b="0" strike="noStrike" spc="-1">
                      <a:solidFill>
                        <a:srgbClr val="000000"/>
                      </a:solidFill>
                      <a:latin typeface="Calibri"/>
                    </a:endParaRPr>
                  </a:p>
                </p:txBody>
              </p:sp>
            </p:grpSp>
            <p:grpSp>
              <p:nvGrpSpPr>
                <p:cNvPr id="389" name="Group 55"/>
                <p:cNvGrpSpPr/>
                <p:nvPr/>
              </p:nvGrpSpPr>
              <p:grpSpPr>
                <a:xfrm>
                  <a:off x="127440" y="2432520"/>
                  <a:ext cx="1500840" cy="407880"/>
                  <a:chOff x="127440" y="2432520"/>
                  <a:chExt cx="1500840" cy="407880"/>
                </a:xfrm>
              </p:grpSpPr>
              <p:grpSp>
                <p:nvGrpSpPr>
                  <p:cNvPr id="390" name="Group 56"/>
                  <p:cNvGrpSpPr/>
                  <p:nvPr/>
                </p:nvGrpSpPr>
                <p:grpSpPr>
                  <a:xfrm>
                    <a:off x="127440" y="2432520"/>
                    <a:ext cx="1500840" cy="407880"/>
                    <a:chOff x="127440" y="2432520"/>
                    <a:chExt cx="1500840" cy="407880"/>
                  </a:xfrm>
                </p:grpSpPr>
                <p:sp>
                  <p:nvSpPr>
                    <p:cNvPr id="391" name="Flowchart: Terminator 58"/>
                    <p:cNvSpPr/>
                    <p:nvPr/>
                  </p:nvSpPr>
                  <p:spPr>
                    <a:xfrm>
                      <a:off x="127440" y="2432520"/>
                      <a:ext cx="1307880" cy="407880"/>
                    </a:xfrm>
                    <a:prstGeom prst="flowChartTerminator">
                      <a:avLst/>
                    </a:prstGeom>
                    <a:noFill/>
                    <a:ln w="31750">
                      <a:solidFill>
                        <a:srgbClr val="00B050"/>
                      </a:solidFill>
                      <a:prstDash val="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3200" b="0" strike="noStrike" spc="-1">
                        <a:solidFill>
                          <a:schemeClr val="lt1"/>
                        </a:solidFill>
                        <a:latin typeface="Arial"/>
                      </a:endParaRPr>
                    </a:p>
                  </p:txBody>
                </p:sp>
                <p:sp>
                  <p:nvSpPr>
                    <p:cNvPr id="392" name="TextBox 59"/>
                    <p:cNvSpPr/>
                    <p:nvPr/>
                  </p:nvSpPr>
                  <p:spPr>
                    <a:xfrm>
                      <a:off x="137880" y="2496240"/>
                      <a:ext cx="1490400" cy="342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100" b="0" strike="noStrike" spc="-15">
                          <a:solidFill>
                            <a:schemeClr val="dk1"/>
                          </a:solidFill>
                          <a:latin typeface="Arial"/>
                        </a:rPr>
                        <a:t>Historical </a:t>
                      </a:r>
                      <a:endParaRPr lang="en-US" sz="1100" b="0" strike="noStrike" spc="-1">
                        <a:solidFill>
                          <a:srgbClr val="000000"/>
                        </a:solidFill>
                        <a:latin typeface="Calibri"/>
                      </a:endParaRPr>
                    </a:p>
                    <a:p>
                      <a:pPr algn="ctr" defTabSz="914400">
                        <a:lnSpc>
                          <a:spcPct val="95000"/>
                        </a:lnSpc>
                      </a:pPr>
                      <a:r>
                        <a:rPr lang="en-US" sz="1100" b="0" strike="noStrike" spc="-15">
                          <a:solidFill>
                            <a:schemeClr val="dk1"/>
                          </a:solidFill>
                          <a:latin typeface="Arial"/>
                        </a:rPr>
                        <a:t>Data</a:t>
                      </a:r>
                      <a:endParaRPr lang="en-US" sz="1100" b="0" strike="noStrike" spc="-1">
                        <a:solidFill>
                          <a:srgbClr val="000000"/>
                        </a:solidFill>
                        <a:latin typeface="Calibri"/>
                      </a:endParaRPr>
                    </a:p>
                  </p:txBody>
                </p:sp>
              </p:grpSp>
              <p:pic>
                <p:nvPicPr>
                  <p:cNvPr id="393" name="Graphic 57" descr="Database outline"/>
                  <p:cNvPicPr/>
                  <p:nvPr/>
                </p:nvPicPr>
                <p:blipFill>
                  <a:blip r:embed="rId7">
                    <a:extLst>
                      <a:ext uri="{96DAC541-7B7A-43D3-8B79-37D633B846F1}">
                        <asvg:svgBlip xmlns:asvg="http://schemas.microsoft.com/office/drawing/2016/SVG/main" r:embed="rId8"/>
                      </a:ext>
                    </a:extLst>
                  </a:blip>
                  <a:stretch/>
                </p:blipFill>
                <p:spPr>
                  <a:xfrm>
                    <a:off x="217080" y="2487240"/>
                    <a:ext cx="327600" cy="302760"/>
                  </a:xfrm>
                  <a:prstGeom prst="rect">
                    <a:avLst/>
                  </a:prstGeom>
                  <a:noFill/>
                  <a:ln w="0">
                    <a:noFill/>
                  </a:ln>
                </p:spPr>
              </p:pic>
            </p:grpSp>
          </p:grpSp>
          <p:sp>
            <p:nvSpPr>
              <p:cNvPr id="394" name="TextBox 47"/>
              <p:cNvSpPr/>
              <p:nvPr/>
            </p:nvSpPr>
            <p:spPr>
              <a:xfrm>
                <a:off x="477360" y="3030480"/>
                <a:ext cx="675720" cy="342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050" b="0" strike="noStrike" spc="-1">
                    <a:solidFill>
                      <a:schemeClr val="dk1"/>
                    </a:solidFill>
                    <a:latin typeface="Arial"/>
                  </a:rPr>
                  <a:t>Power</a:t>
                </a:r>
                <a:endParaRPr lang="en-US" sz="1050" b="0" strike="noStrike" spc="-1">
                  <a:solidFill>
                    <a:srgbClr val="000000"/>
                  </a:solidFill>
                  <a:latin typeface="Calibri"/>
                </a:endParaRPr>
              </a:p>
            </p:txBody>
          </p:sp>
          <p:sp>
            <p:nvSpPr>
              <p:cNvPr id="395" name="TextBox 48"/>
              <p:cNvSpPr/>
              <p:nvPr/>
            </p:nvSpPr>
            <p:spPr>
              <a:xfrm>
                <a:off x="502200" y="3377520"/>
                <a:ext cx="740880" cy="342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050" b="0" strike="noStrike" spc="-1">
                    <a:solidFill>
                      <a:schemeClr val="dk1"/>
                    </a:solidFill>
                    <a:latin typeface="Arial"/>
                  </a:rPr>
                  <a:t>Traffic</a:t>
                </a:r>
                <a:endParaRPr lang="en-US" sz="1050" b="0" strike="noStrike" spc="-1">
                  <a:solidFill>
                    <a:srgbClr val="000000"/>
                  </a:solidFill>
                  <a:latin typeface="Calibri"/>
                </a:endParaRPr>
              </a:p>
              <a:p>
                <a:pPr algn="ctr" defTabSz="914400">
                  <a:lnSpc>
                    <a:spcPct val="95000"/>
                  </a:lnSpc>
                </a:pPr>
                <a:r>
                  <a:rPr lang="en-US" sz="1050" b="0" strike="noStrike" spc="-1">
                    <a:solidFill>
                      <a:schemeClr val="dk1"/>
                    </a:solidFill>
                    <a:latin typeface="Arial"/>
                  </a:rPr>
                  <a:t>data</a:t>
                </a:r>
                <a:endParaRPr lang="en-US" sz="1050" b="0" strike="noStrike" spc="-1">
                  <a:solidFill>
                    <a:srgbClr val="000000"/>
                  </a:solidFill>
                  <a:latin typeface="Calibri"/>
                </a:endParaRPr>
              </a:p>
            </p:txBody>
          </p:sp>
          <p:sp>
            <p:nvSpPr>
              <p:cNvPr id="396" name="TextBox 49"/>
              <p:cNvSpPr/>
              <p:nvPr/>
            </p:nvSpPr>
            <p:spPr>
              <a:xfrm>
                <a:off x="538920" y="3717720"/>
                <a:ext cx="795960" cy="342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050" b="0" strike="noStrike" spc="-1">
                    <a:solidFill>
                      <a:schemeClr val="dk1"/>
                    </a:solidFill>
                    <a:latin typeface="Arial"/>
                  </a:rPr>
                  <a:t>Connectivity component</a:t>
                </a:r>
                <a:endParaRPr lang="en-US" sz="1050" b="0" strike="noStrike" spc="-1">
                  <a:solidFill>
                    <a:srgbClr val="000000"/>
                  </a:solidFill>
                  <a:latin typeface="Calibri"/>
                </a:endParaRPr>
              </a:p>
            </p:txBody>
          </p:sp>
          <p:pic>
            <p:nvPicPr>
              <p:cNvPr id="397" name="Graphic 50" descr="Network with solid fill"/>
              <p:cNvPicPr/>
              <p:nvPr/>
            </p:nvPicPr>
            <p:blipFill>
              <a:blip r:embed="rId9">
                <a:extLst>
                  <a:ext uri="{96DAC541-7B7A-43D3-8B79-37D633B846F1}">
                    <asvg:svgBlip xmlns:asvg="http://schemas.microsoft.com/office/drawing/2016/SVG/main" r:embed="rId10"/>
                  </a:ext>
                </a:extLst>
              </a:blip>
              <a:stretch/>
            </p:blipFill>
            <p:spPr>
              <a:xfrm>
                <a:off x="313200" y="3329640"/>
                <a:ext cx="327600" cy="302760"/>
              </a:xfrm>
              <a:prstGeom prst="rect">
                <a:avLst/>
              </a:prstGeom>
              <a:noFill/>
              <a:ln w="0">
                <a:noFill/>
              </a:ln>
            </p:spPr>
          </p:pic>
          <p:pic>
            <p:nvPicPr>
              <p:cNvPr id="398" name="Graphic 51" descr="Network outline"/>
              <p:cNvPicPr/>
              <p:nvPr/>
            </p:nvPicPr>
            <p:blipFill>
              <a:blip r:embed="rId11">
                <a:extLst>
                  <a:ext uri="{96DAC541-7B7A-43D3-8B79-37D633B846F1}">
                    <asvg:svgBlip xmlns:asvg="http://schemas.microsoft.com/office/drawing/2016/SVG/main" r:embed="rId12"/>
                  </a:ext>
                </a:extLst>
              </a:blip>
              <a:stretch/>
            </p:blipFill>
            <p:spPr>
              <a:xfrm>
                <a:off x="310680" y="2950920"/>
                <a:ext cx="327600" cy="302760"/>
              </a:xfrm>
              <a:prstGeom prst="rect">
                <a:avLst/>
              </a:prstGeom>
              <a:noFill/>
              <a:ln w="0">
                <a:noFill/>
              </a:ln>
            </p:spPr>
          </p:pic>
          <p:pic>
            <p:nvPicPr>
              <p:cNvPr id="399" name="Graphic 52" descr="Network outline"/>
              <p:cNvPicPr/>
              <p:nvPr/>
            </p:nvPicPr>
            <p:blipFill>
              <a:blip r:embed="rId11">
                <a:extLst>
                  <a:ext uri="{96DAC541-7B7A-43D3-8B79-37D633B846F1}">
                    <asvg:svgBlip xmlns:asvg="http://schemas.microsoft.com/office/drawing/2016/SVG/main" r:embed="rId12"/>
                  </a:ext>
                </a:extLst>
              </a:blip>
              <a:stretch/>
            </p:blipFill>
            <p:spPr>
              <a:xfrm>
                <a:off x="320400" y="3692880"/>
                <a:ext cx="327600" cy="302760"/>
              </a:xfrm>
              <a:prstGeom prst="rect">
                <a:avLst/>
              </a:prstGeom>
              <a:noFill/>
              <a:ln w="0">
                <a:noFill/>
              </a:ln>
            </p:spPr>
          </p:pic>
        </p:grpSp>
        <p:sp>
          <p:nvSpPr>
            <p:cNvPr id="400" name="TextBox 18"/>
            <p:cNvSpPr/>
            <p:nvPr/>
          </p:nvSpPr>
          <p:spPr>
            <a:xfrm>
              <a:off x="2477160" y="3245040"/>
              <a:ext cx="982800" cy="279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050" b="0" strike="noStrike" spc="-1">
                  <a:solidFill>
                    <a:schemeClr val="dk1"/>
                  </a:solidFill>
                  <a:latin typeface="Arial"/>
                </a:rPr>
                <a:t> Components status</a:t>
              </a:r>
              <a:endParaRPr lang="en-US" sz="1050" b="0" strike="noStrike" spc="-1">
                <a:solidFill>
                  <a:srgbClr val="000000"/>
                </a:solidFill>
                <a:latin typeface="Calibri"/>
              </a:endParaRPr>
            </a:p>
          </p:txBody>
        </p:sp>
        <p:sp>
          <p:nvSpPr>
            <p:cNvPr id="401" name="TextBox 19"/>
            <p:cNvSpPr/>
            <p:nvPr/>
          </p:nvSpPr>
          <p:spPr>
            <a:xfrm>
              <a:off x="-1443960" y="4110120"/>
              <a:ext cx="158112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95000"/>
                </a:lnSpc>
              </a:pPr>
              <a:endParaRPr lang="en-US" sz="2000" b="0" strike="noStrike" spc="-1">
                <a:solidFill>
                  <a:schemeClr val="dk1"/>
                </a:solidFill>
                <a:latin typeface="Arial"/>
              </a:endParaRPr>
            </a:p>
          </p:txBody>
        </p:sp>
        <p:cxnSp>
          <p:nvCxnSpPr>
            <p:cNvPr id="402" name="Straight Arrow Connector 20"/>
            <p:cNvCxnSpPr/>
            <p:nvPr/>
          </p:nvCxnSpPr>
          <p:spPr>
            <a:xfrm flipV="1">
              <a:off x="4130640" y="4024800"/>
              <a:ext cx="720" cy="318240"/>
            </a:xfrm>
            <a:prstGeom prst="straightConnector1">
              <a:avLst/>
            </a:prstGeom>
            <a:ln w="22225">
              <a:solidFill>
                <a:srgbClr val="000000"/>
              </a:solidFill>
              <a:round/>
              <a:tailEnd type="arrow" w="lg" len="lg"/>
            </a:ln>
          </p:spPr>
        </p:cxnSp>
        <p:sp>
          <p:nvSpPr>
            <p:cNvPr id="403" name="TextBox 21"/>
            <p:cNvSpPr/>
            <p:nvPr/>
          </p:nvSpPr>
          <p:spPr>
            <a:xfrm>
              <a:off x="3102840" y="4030560"/>
              <a:ext cx="982800" cy="316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050" b="0" strike="noStrike" spc="-1">
                  <a:solidFill>
                    <a:schemeClr val="dk1"/>
                  </a:solidFill>
                  <a:latin typeface="Arial"/>
                </a:rPr>
                <a:t> Damaged components</a:t>
              </a:r>
              <a:endParaRPr lang="en-US" sz="1050" b="0" strike="noStrike" spc="-1">
                <a:solidFill>
                  <a:srgbClr val="000000"/>
                </a:solidFill>
                <a:latin typeface="Calibri"/>
              </a:endParaRPr>
            </a:p>
          </p:txBody>
        </p:sp>
        <p:cxnSp>
          <p:nvCxnSpPr>
            <p:cNvPr id="404" name="Straight Arrow Connector 22"/>
            <p:cNvCxnSpPr/>
            <p:nvPr/>
          </p:nvCxnSpPr>
          <p:spPr>
            <a:xfrm>
              <a:off x="2589480" y="3598200"/>
              <a:ext cx="740880" cy="720"/>
            </a:xfrm>
            <a:prstGeom prst="straightConnector1">
              <a:avLst/>
            </a:prstGeom>
            <a:ln w="44450">
              <a:solidFill>
                <a:srgbClr val="00B0F0"/>
              </a:solidFill>
              <a:round/>
              <a:headEnd type="arrow" w="lg" len="med"/>
              <a:tailEnd type="arrow" w="lg" len="med"/>
            </a:ln>
          </p:spPr>
        </p:cxnSp>
        <p:sp>
          <p:nvSpPr>
            <p:cNvPr id="405" name="Arrow: Bent-Up 23"/>
            <p:cNvSpPr/>
            <p:nvPr/>
          </p:nvSpPr>
          <p:spPr>
            <a:xfrm rot="16200000">
              <a:off x="2562840" y="2805120"/>
              <a:ext cx="677520" cy="199800"/>
            </a:xfrm>
            <a:prstGeom prst="bentUpArrow">
              <a:avLst>
                <a:gd name="adj1" fmla="val 8404"/>
                <a:gd name="adj2" fmla="val 11782"/>
                <a:gd name="adj3" fmla="val 43176"/>
              </a:avLst>
            </a:prstGeom>
            <a:solidFill>
              <a:schemeClr val="tx1">
                <a:lumMod val="75000"/>
                <a:lumOff val="25000"/>
              </a:schemeClr>
            </a:solidFill>
            <a:ln w="22225" cap="rnd">
              <a:solidFill>
                <a:srgbClr val="404040"/>
              </a:solidFill>
            </a:ln>
          </p:spPr>
          <p:style>
            <a:lnRef idx="2">
              <a:schemeClr val="accent1">
                <a:shade val="15000"/>
              </a:schemeClr>
            </a:lnRef>
            <a:fillRef idx="1">
              <a:schemeClr val="accent1"/>
            </a:fillRef>
            <a:effectRef idx="0">
              <a:schemeClr val="accent1"/>
            </a:effectRef>
            <a:fontRef idx="minor"/>
          </p:style>
          <p:txBody>
            <a:bodyPr lIns="90000" tIns="-28080" rIns="90000" bIns="-28080" anchor="ctr">
              <a:noAutofit/>
            </a:bodyPr>
            <a:lstStyle/>
            <a:p>
              <a:pPr algn="ctr" defTabSz="914400">
                <a:lnSpc>
                  <a:spcPct val="100000"/>
                </a:lnSpc>
              </a:pPr>
              <a:endParaRPr lang="en-US" sz="3200" b="0" strike="noStrike" spc="-1">
                <a:solidFill>
                  <a:schemeClr val="lt1"/>
                </a:solidFill>
                <a:latin typeface="Arial"/>
              </a:endParaRPr>
            </a:p>
          </p:txBody>
        </p:sp>
        <p:sp>
          <p:nvSpPr>
            <p:cNvPr id="406" name="Arrow: Bent-Up 24"/>
            <p:cNvSpPr/>
            <p:nvPr/>
          </p:nvSpPr>
          <p:spPr>
            <a:xfrm rot="10800000">
              <a:off x="2361960" y="4184640"/>
              <a:ext cx="800640" cy="417960"/>
            </a:xfrm>
            <a:prstGeom prst="bentUpArrow">
              <a:avLst>
                <a:gd name="adj1" fmla="val 3533"/>
                <a:gd name="adj2" fmla="val 6192"/>
                <a:gd name="adj3" fmla="val 20325"/>
              </a:avLst>
            </a:prstGeom>
            <a:solidFill>
              <a:schemeClr val="tx1">
                <a:lumMod val="75000"/>
                <a:lumOff val="25000"/>
              </a:schemeClr>
            </a:solidFill>
            <a:ln w="22225" cap="rnd">
              <a:solidFill>
                <a:srgbClr val="404040"/>
              </a:solidFill>
            </a:ln>
          </p:spPr>
          <p:style>
            <a:lnRef idx="2">
              <a:schemeClr val="accent1">
                <a:shade val="15000"/>
              </a:schemeClr>
            </a:lnRef>
            <a:fillRef idx="1">
              <a:schemeClr val="accent1"/>
            </a:fillRef>
            <a:effectRef idx="0">
              <a:schemeClr val="accent1"/>
            </a:effectRef>
            <a:fontRef idx="minor"/>
          </p:style>
          <p:txBody>
            <a:bodyPr lIns="90000" tIns="-29880" rIns="90000" bIns="-29880" anchor="ctr">
              <a:noAutofit/>
            </a:bodyPr>
            <a:lstStyle/>
            <a:p>
              <a:pPr algn="ctr" defTabSz="914400">
                <a:lnSpc>
                  <a:spcPct val="100000"/>
                </a:lnSpc>
              </a:pPr>
              <a:endParaRPr lang="en-US" sz="3200" b="0" strike="noStrike" spc="-1">
                <a:solidFill>
                  <a:schemeClr val="lt1"/>
                </a:solidFill>
                <a:latin typeface="Arial"/>
              </a:endParaRPr>
            </a:p>
          </p:txBody>
        </p:sp>
        <p:sp>
          <p:nvSpPr>
            <p:cNvPr id="407" name="Arc 154"/>
            <p:cNvSpPr/>
            <p:nvPr/>
          </p:nvSpPr>
          <p:spPr>
            <a:xfrm rot="8361000" flipV="1">
              <a:off x="168120" y="3124800"/>
              <a:ext cx="537840" cy="234000"/>
            </a:xfrm>
            <a:custGeom>
              <a:avLst/>
              <a:gdLst>
                <a:gd name="textAreaLeft" fmla="*/ 0 w 537840"/>
                <a:gd name="textAreaRight" fmla="*/ 538560 w 537840"/>
                <a:gd name="textAreaTop" fmla="*/ 360 h 234000"/>
                <a:gd name="textAreaBottom" fmla="*/ 235080 h 234000"/>
              </a:gdLst>
              <a:ahLst/>
              <a:cxnLst/>
              <a:rect l="textAreaLeft" t="textAreaTop" r="textAreaRight" b="textAreaBottom"/>
              <a:pathLst>
                <a:path w="975360" h="1639152" stroke="0">
                  <a:moveTo>
                    <a:pt x="152400" y="68580"/>
                  </a:moveTo>
                  <a:cubicBezTo>
                    <a:pt x="404905" y="68580"/>
                    <a:pt x="609600" y="1047462"/>
                    <a:pt x="609600" y="1578192"/>
                  </a:cubicBezTo>
                  <a:lnTo>
                    <a:pt x="0" y="1357212"/>
                  </a:lnTo>
                  <a:lnTo>
                    <a:pt x="152400" y="68580"/>
                  </a:lnTo>
                  <a:close/>
                </a:path>
                <a:path w="975360" h="1639152" fill="none">
                  <a:moveTo>
                    <a:pt x="464820" y="0"/>
                  </a:moveTo>
                  <a:cubicBezTo>
                    <a:pt x="717325" y="0"/>
                    <a:pt x="975360" y="1108422"/>
                    <a:pt x="975360" y="1639152"/>
                  </a:cubicBezTo>
                </a:path>
              </a:pathLst>
            </a:custGeom>
            <a:noFill/>
            <a:ln w="28575">
              <a:solidFill>
                <a:srgbClr val="A6A6A6"/>
              </a:solidFill>
              <a:prstDash val="lgDash"/>
            </a:ln>
          </p:spPr>
          <p:style>
            <a:lnRef idx="1">
              <a:schemeClr val="accent1"/>
            </a:lnRef>
            <a:fillRef idx="0">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3200" b="0" strike="noStrike" spc="-1">
                <a:solidFill>
                  <a:schemeClr val="dk1"/>
                </a:solidFill>
                <a:latin typeface="Arial"/>
              </a:endParaRPr>
            </a:p>
          </p:txBody>
        </p:sp>
        <p:sp>
          <p:nvSpPr>
            <p:cNvPr id="408" name="Arc 154"/>
            <p:cNvSpPr/>
            <p:nvPr/>
          </p:nvSpPr>
          <p:spPr>
            <a:xfrm rot="8361000" flipV="1">
              <a:off x="186120" y="3501360"/>
              <a:ext cx="484200" cy="276120"/>
            </a:xfrm>
            <a:custGeom>
              <a:avLst/>
              <a:gdLst>
                <a:gd name="textAreaLeft" fmla="*/ 0 w 484200"/>
                <a:gd name="textAreaRight" fmla="*/ 484920 w 484200"/>
                <a:gd name="textAreaTop" fmla="*/ 360 h 276120"/>
                <a:gd name="textAreaBottom" fmla="*/ 277200 h 276120"/>
              </a:gdLst>
              <a:ahLst/>
              <a:cxnLst/>
              <a:rect l="textAreaLeft" t="textAreaTop" r="textAreaRight" b="textAreaBottom"/>
              <a:pathLst>
                <a:path w="975360" h="1639152" stroke="0">
                  <a:moveTo>
                    <a:pt x="152400" y="68580"/>
                  </a:moveTo>
                  <a:cubicBezTo>
                    <a:pt x="404905" y="68580"/>
                    <a:pt x="609600" y="1047462"/>
                    <a:pt x="609600" y="1578192"/>
                  </a:cubicBezTo>
                  <a:lnTo>
                    <a:pt x="0" y="1357212"/>
                  </a:lnTo>
                  <a:lnTo>
                    <a:pt x="152400" y="68580"/>
                  </a:lnTo>
                  <a:close/>
                </a:path>
                <a:path w="975360" h="1639152" fill="none">
                  <a:moveTo>
                    <a:pt x="464820" y="0"/>
                  </a:moveTo>
                  <a:cubicBezTo>
                    <a:pt x="717325" y="0"/>
                    <a:pt x="975360" y="1108422"/>
                    <a:pt x="975360" y="1639152"/>
                  </a:cubicBezTo>
                </a:path>
              </a:pathLst>
            </a:custGeom>
            <a:noFill/>
            <a:ln w="28575">
              <a:solidFill>
                <a:srgbClr val="A6A6A6"/>
              </a:solidFill>
              <a:prstDash val="lgDash"/>
            </a:ln>
          </p:spPr>
          <p:style>
            <a:lnRef idx="1">
              <a:schemeClr val="accent1"/>
            </a:lnRef>
            <a:fillRef idx="0">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3200" b="0" strike="noStrike" spc="-1">
                <a:solidFill>
                  <a:schemeClr val="dk1"/>
                </a:solidFill>
                <a:latin typeface="Arial"/>
              </a:endParaRPr>
            </a:p>
          </p:txBody>
        </p:sp>
        <p:grpSp>
          <p:nvGrpSpPr>
            <p:cNvPr id="409" name="Group 27"/>
            <p:cNvGrpSpPr/>
            <p:nvPr/>
          </p:nvGrpSpPr>
          <p:grpSpPr>
            <a:xfrm>
              <a:off x="3482640" y="1141920"/>
              <a:ext cx="1230840" cy="1767240"/>
              <a:chOff x="3482640" y="1141920"/>
              <a:chExt cx="1230840" cy="1767240"/>
            </a:xfrm>
          </p:grpSpPr>
          <p:grpSp>
            <p:nvGrpSpPr>
              <p:cNvPr id="410" name="Group 35"/>
              <p:cNvGrpSpPr/>
              <p:nvPr/>
            </p:nvGrpSpPr>
            <p:grpSpPr>
              <a:xfrm>
                <a:off x="3482640" y="1141920"/>
                <a:ext cx="1230840" cy="1767240"/>
                <a:chOff x="3482640" y="1141920"/>
                <a:chExt cx="1230840" cy="1767240"/>
              </a:xfrm>
            </p:grpSpPr>
            <p:grpSp>
              <p:nvGrpSpPr>
                <p:cNvPr id="411" name="Group 37"/>
                <p:cNvGrpSpPr/>
                <p:nvPr/>
              </p:nvGrpSpPr>
              <p:grpSpPr>
                <a:xfrm>
                  <a:off x="3482640" y="1141920"/>
                  <a:ext cx="1230840" cy="400680"/>
                  <a:chOff x="3482640" y="1141920"/>
                  <a:chExt cx="1230840" cy="400680"/>
                </a:xfrm>
              </p:grpSpPr>
              <p:pic>
                <p:nvPicPr>
                  <p:cNvPr id="412" name="Graphic 42" descr="Document with solid fill"/>
                  <p:cNvPicPr/>
                  <p:nvPr/>
                </p:nvPicPr>
                <p:blipFill>
                  <a:blip r:embed="rId4">
                    <a:extLst>
                      <a:ext uri="{96DAC541-7B7A-43D3-8B79-37D633B846F1}">
                        <asvg:svgBlip xmlns:asvg="http://schemas.microsoft.com/office/drawing/2016/SVG/main" r:embed="rId5"/>
                      </a:ext>
                    </a:extLst>
                  </a:blip>
                  <a:stretch/>
                </p:blipFill>
                <p:spPr>
                  <a:xfrm>
                    <a:off x="3631680" y="1179000"/>
                    <a:ext cx="291600" cy="297360"/>
                  </a:xfrm>
                  <a:prstGeom prst="rect">
                    <a:avLst/>
                  </a:prstGeom>
                  <a:noFill/>
                  <a:ln w="0">
                    <a:noFill/>
                  </a:ln>
                </p:spPr>
              </p:pic>
              <p:grpSp>
                <p:nvGrpSpPr>
                  <p:cNvPr id="413" name="Group 43"/>
                  <p:cNvGrpSpPr/>
                  <p:nvPr/>
                </p:nvGrpSpPr>
                <p:grpSpPr>
                  <a:xfrm>
                    <a:off x="3482640" y="1141920"/>
                    <a:ext cx="1230840" cy="400680"/>
                    <a:chOff x="3482640" y="1141920"/>
                    <a:chExt cx="1230840" cy="400680"/>
                  </a:xfrm>
                </p:grpSpPr>
                <p:sp>
                  <p:nvSpPr>
                    <p:cNvPr id="414" name="Flowchart: Terminator 44"/>
                    <p:cNvSpPr/>
                    <p:nvPr/>
                  </p:nvSpPr>
                  <p:spPr>
                    <a:xfrm>
                      <a:off x="3482640" y="1141920"/>
                      <a:ext cx="1164240" cy="400680"/>
                    </a:xfrm>
                    <a:prstGeom prst="flowChartTerminator">
                      <a:avLst/>
                    </a:prstGeom>
                    <a:noFill/>
                    <a:ln w="31750">
                      <a:solidFill>
                        <a:srgbClr val="0070C0"/>
                      </a:solidFill>
                      <a:prstDash val="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3200" b="0" strike="noStrike" spc="-1">
                        <a:solidFill>
                          <a:schemeClr val="lt1"/>
                        </a:solidFill>
                        <a:latin typeface="Arial"/>
                      </a:endParaRPr>
                    </a:p>
                  </p:txBody>
                </p:sp>
                <p:sp>
                  <p:nvSpPr>
                    <p:cNvPr id="415" name="TextBox 45"/>
                    <p:cNvSpPr/>
                    <p:nvPr/>
                  </p:nvSpPr>
                  <p:spPr>
                    <a:xfrm>
                      <a:off x="3756600" y="1175400"/>
                      <a:ext cx="956880" cy="336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100" b="0" strike="noStrike" spc="-15">
                          <a:solidFill>
                            <a:schemeClr val="dk1"/>
                          </a:solidFill>
                          <a:latin typeface="Arial"/>
                        </a:rPr>
                        <a:t>Recovery</a:t>
                      </a:r>
                      <a:endParaRPr lang="en-US" sz="1100" b="0" strike="noStrike" spc="-1">
                        <a:solidFill>
                          <a:srgbClr val="000000"/>
                        </a:solidFill>
                        <a:latin typeface="Calibri"/>
                      </a:endParaRPr>
                    </a:p>
                    <a:p>
                      <a:pPr algn="ctr" defTabSz="914400">
                        <a:lnSpc>
                          <a:spcPct val="95000"/>
                        </a:lnSpc>
                      </a:pPr>
                      <a:r>
                        <a:rPr lang="en-US" sz="1100" b="0" strike="noStrike" spc="-15">
                          <a:solidFill>
                            <a:schemeClr val="dk1"/>
                          </a:solidFill>
                          <a:latin typeface="Arial"/>
                        </a:rPr>
                        <a:t>Strategies</a:t>
                      </a:r>
                      <a:endParaRPr lang="en-US" sz="1100" b="0" strike="noStrike" spc="-1">
                        <a:solidFill>
                          <a:srgbClr val="000000"/>
                        </a:solidFill>
                        <a:latin typeface="Calibri"/>
                      </a:endParaRPr>
                    </a:p>
                  </p:txBody>
                </p:sp>
              </p:grpSp>
            </p:grpSp>
            <p:cxnSp>
              <p:nvCxnSpPr>
                <p:cNvPr id="416" name="Straight Arrow Connector 38"/>
                <p:cNvCxnSpPr/>
                <p:nvPr/>
              </p:nvCxnSpPr>
              <p:spPr>
                <a:xfrm>
                  <a:off x="4078800" y="2642760"/>
                  <a:ext cx="8280" cy="266760"/>
                </a:xfrm>
                <a:prstGeom prst="straightConnector1">
                  <a:avLst/>
                </a:prstGeom>
                <a:ln w="22225">
                  <a:solidFill>
                    <a:srgbClr val="000000"/>
                  </a:solidFill>
                  <a:round/>
                  <a:tailEnd type="arrow" w="lg" len="lg"/>
                </a:ln>
              </p:spPr>
            </p:cxnSp>
            <p:grpSp>
              <p:nvGrpSpPr>
                <p:cNvPr id="417" name="Group 39"/>
                <p:cNvGrpSpPr/>
                <p:nvPr/>
              </p:nvGrpSpPr>
              <p:grpSpPr>
                <a:xfrm>
                  <a:off x="3564360" y="1731960"/>
                  <a:ext cx="1019520" cy="885960"/>
                  <a:chOff x="3564360" y="1731960"/>
                  <a:chExt cx="1019520" cy="885960"/>
                </a:xfrm>
              </p:grpSpPr>
              <p:sp>
                <p:nvSpPr>
                  <p:cNvPr id="418" name="Rectangle: Rounded Corners 40"/>
                  <p:cNvSpPr/>
                  <p:nvPr/>
                </p:nvSpPr>
                <p:spPr>
                  <a:xfrm>
                    <a:off x="3638160" y="1731960"/>
                    <a:ext cx="881640" cy="885960"/>
                  </a:xfrm>
                  <a:prstGeom prst="roundRect">
                    <a:avLst>
                      <a:gd name="adj" fmla="val 16667"/>
                    </a:avLst>
                  </a:prstGeom>
                  <a:noFill/>
                  <a:ln w="38100">
                    <a:solidFill>
                      <a:srgbClr val="0070C0"/>
                    </a:solidFill>
                    <a:round/>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3200" b="0" strike="noStrike" spc="-1">
                      <a:solidFill>
                        <a:schemeClr val="lt1"/>
                      </a:solidFill>
                      <a:latin typeface="Arial"/>
                    </a:endParaRPr>
                  </a:p>
                </p:txBody>
              </p:sp>
              <p:sp>
                <p:nvSpPr>
                  <p:cNvPr id="419" name="TextBox 41"/>
                  <p:cNvSpPr/>
                  <p:nvPr/>
                </p:nvSpPr>
                <p:spPr>
                  <a:xfrm>
                    <a:off x="3564360" y="1990800"/>
                    <a:ext cx="1019520" cy="520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400" b="1" strike="noStrike" spc="-15">
                        <a:solidFill>
                          <a:schemeClr val="dk1"/>
                        </a:solidFill>
                        <a:latin typeface="Arial"/>
                      </a:rPr>
                      <a:t>Recovery </a:t>
                    </a:r>
                    <a:endParaRPr lang="en-US" sz="1400" b="0" strike="noStrike" spc="-1">
                      <a:solidFill>
                        <a:srgbClr val="000000"/>
                      </a:solidFill>
                      <a:latin typeface="Calibri"/>
                    </a:endParaRPr>
                  </a:p>
                  <a:p>
                    <a:pPr algn="ctr" defTabSz="914400">
                      <a:lnSpc>
                        <a:spcPct val="95000"/>
                      </a:lnSpc>
                    </a:pPr>
                    <a:r>
                      <a:rPr lang="en-US" sz="1400" b="1" strike="noStrike" spc="-15">
                        <a:solidFill>
                          <a:schemeClr val="dk1"/>
                        </a:solidFill>
                        <a:latin typeface="Arial"/>
                      </a:rPr>
                      <a:t>module</a:t>
                    </a:r>
                    <a:endParaRPr lang="en-US" sz="1400" b="0" strike="noStrike" spc="-1">
                      <a:solidFill>
                        <a:srgbClr val="000000"/>
                      </a:solidFill>
                      <a:latin typeface="Calibri"/>
                    </a:endParaRPr>
                  </a:p>
                </p:txBody>
              </p:sp>
            </p:grpSp>
          </p:grpSp>
          <p:cxnSp>
            <p:nvCxnSpPr>
              <p:cNvPr id="420" name="Straight Arrow Connector 36"/>
              <p:cNvCxnSpPr/>
              <p:nvPr/>
            </p:nvCxnSpPr>
            <p:spPr>
              <a:xfrm>
                <a:off x="4064760" y="1575360"/>
                <a:ext cx="720" cy="146520"/>
              </a:xfrm>
              <a:prstGeom prst="straightConnector1">
                <a:avLst/>
              </a:prstGeom>
              <a:ln w="22225">
                <a:solidFill>
                  <a:srgbClr val="000000"/>
                </a:solidFill>
                <a:round/>
                <a:tailEnd type="arrow" w="lg" len="lg"/>
              </a:ln>
            </p:spPr>
          </p:cxnSp>
        </p:grpSp>
        <p:pic>
          <p:nvPicPr>
            <p:cNvPr id="421" name="Picture 28"/>
            <p:cNvPicPr/>
            <p:nvPr/>
          </p:nvPicPr>
          <p:blipFill>
            <a:blip r:embed="rId13"/>
            <a:stretch/>
          </p:blipFill>
          <p:spPr>
            <a:xfrm>
              <a:off x="5355000" y="1358280"/>
              <a:ext cx="3081960" cy="1796760"/>
            </a:xfrm>
            <a:prstGeom prst="rect">
              <a:avLst/>
            </a:prstGeom>
            <a:noFill/>
            <a:ln w="0">
              <a:noFill/>
            </a:ln>
          </p:spPr>
        </p:pic>
        <p:sp>
          <p:nvSpPr>
            <p:cNvPr id="422" name="TextBox 29"/>
            <p:cNvSpPr/>
            <p:nvPr/>
          </p:nvSpPr>
          <p:spPr>
            <a:xfrm>
              <a:off x="4012920" y="2673360"/>
              <a:ext cx="982800" cy="316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050" b="0" strike="noStrike" spc="-1">
                  <a:solidFill>
                    <a:schemeClr val="dk1"/>
                  </a:solidFill>
                  <a:latin typeface="Arial"/>
                </a:rPr>
                <a:t> Sequence</a:t>
              </a:r>
              <a:endParaRPr lang="en-US" sz="1050" b="0" strike="noStrike" spc="-1">
                <a:solidFill>
                  <a:srgbClr val="000000"/>
                </a:solidFill>
                <a:latin typeface="Calibri"/>
              </a:endParaRPr>
            </a:p>
          </p:txBody>
        </p:sp>
        <p:sp>
          <p:nvSpPr>
            <p:cNvPr id="423" name="TextBox 30"/>
            <p:cNvSpPr/>
            <p:nvPr/>
          </p:nvSpPr>
          <p:spPr>
            <a:xfrm>
              <a:off x="4445640" y="1855440"/>
              <a:ext cx="982800" cy="316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050" b="0" strike="noStrike" spc="-1">
                  <a:solidFill>
                    <a:schemeClr val="dk1"/>
                  </a:solidFill>
                  <a:latin typeface="Arial"/>
                </a:rPr>
                <a:t> Phase </a:t>
              </a:r>
              <a:endParaRPr lang="en-US" sz="1050" b="0" strike="noStrike" spc="-1">
                <a:solidFill>
                  <a:srgbClr val="000000"/>
                </a:solidFill>
                <a:latin typeface="Calibri"/>
              </a:endParaRPr>
            </a:p>
            <a:p>
              <a:pPr algn="ctr" defTabSz="914400">
                <a:lnSpc>
                  <a:spcPct val="95000"/>
                </a:lnSpc>
              </a:pPr>
              <a:r>
                <a:rPr lang="en-US" sz="1050" b="0" strike="noStrike" spc="-1">
                  <a:solidFill>
                    <a:schemeClr val="dk1"/>
                  </a:solidFill>
                  <a:latin typeface="Arial"/>
                </a:rPr>
                <a:t>update</a:t>
              </a:r>
              <a:endParaRPr lang="en-US" sz="1050" b="0" strike="noStrike" spc="-1">
                <a:solidFill>
                  <a:srgbClr val="000000"/>
                </a:solidFill>
                <a:latin typeface="Calibri"/>
              </a:endParaRPr>
            </a:p>
          </p:txBody>
        </p:sp>
        <p:cxnSp>
          <p:nvCxnSpPr>
            <p:cNvPr id="424" name="Straight Arrow Connector 31"/>
            <p:cNvCxnSpPr/>
            <p:nvPr/>
          </p:nvCxnSpPr>
          <p:spPr>
            <a:xfrm>
              <a:off x="4584240" y="2251080"/>
              <a:ext cx="740520" cy="720"/>
            </a:xfrm>
            <a:prstGeom prst="straightConnector1">
              <a:avLst/>
            </a:prstGeom>
            <a:ln w="22225">
              <a:solidFill>
                <a:srgbClr val="000000"/>
              </a:solidFill>
              <a:round/>
              <a:tailEnd type="arrow" w="lg" len="lg"/>
            </a:ln>
          </p:spPr>
        </p:cxnSp>
        <p:sp>
          <p:nvSpPr>
            <p:cNvPr id="425" name="Arrow: Bent-Up 32"/>
            <p:cNvSpPr/>
            <p:nvPr/>
          </p:nvSpPr>
          <p:spPr>
            <a:xfrm>
              <a:off x="4771800" y="3043800"/>
              <a:ext cx="1220040" cy="248400"/>
            </a:xfrm>
            <a:prstGeom prst="bentUpArrow">
              <a:avLst>
                <a:gd name="adj1" fmla="val 3533"/>
                <a:gd name="adj2" fmla="val 6192"/>
                <a:gd name="adj3" fmla="val 20325"/>
              </a:avLst>
            </a:prstGeom>
            <a:solidFill>
              <a:schemeClr val="tx1">
                <a:lumMod val="75000"/>
                <a:lumOff val="25000"/>
              </a:schemeClr>
            </a:solidFill>
            <a:ln w="22225" cap="rnd">
              <a:solidFill>
                <a:srgbClr val="404040"/>
              </a:solidFill>
            </a:ln>
          </p:spPr>
          <p:style>
            <a:lnRef idx="2">
              <a:schemeClr val="accent1">
                <a:shade val="15000"/>
              </a:schemeClr>
            </a:lnRef>
            <a:fillRef idx="1">
              <a:schemeClr val="accent1"/>
            </a:fillRef>
            <a:effectRef idx="0">
              <a:schemeClr val="accent1"/>
            </a:effectRef>
            <a:fontRef idx="minor"/>
          </p:style>
          <p:txBody>
            <a:bodyPr lIns="90000" tIns="-36000" rIns="90000" bIns="-36000" anchor="ctr">
              <a:noAutofit/>
            </a:bodyPr>
            <a:lstStyle/>
            <a:p>
              <a:pPr algn="ctr" defTabSz="914400">
                <a:lnSpc>
                  <a:spcPct val="100000"/>
                </a:lnSpc>
              </a:pPr>
              <a:endParaRPr lang="en-US" sz="3200" b="0" strike="noStrike" spc="-1">
                <a:solidFill>
                  <a:schemeClr val="lt1"/>
                </a:solidFill>
                <a:latin typeface="Arial"/>
              </a:endParaRPr>
            </a:p>
          </p:txBody>
        </p:sp>
        <p:sp>
          <p:nvSpPr>
            <p:cNvPr id="426" name="Arrow: Bent-Up 33"/>
            <p:cNvSpPr/>
            <p:nvPr/>
          </p:nvSpPr>
          <p:spPr>
            <a:xfrm flipV="1">
              <a:off x="4768200" y="3339360"/>
              <a:ext cx="955440" cy="198720"/>
            </a:xfrm>
            <a:prstGeom prst="bentUpArrow">
              <a:avLst>
                <a:gd name="adj1" fmla="val 3533"/>
                <a:gd name="adj2" fmla="val 6192"/>
                <a:gd name="adj3" fmla="val 32215"/>
              </a:avLst>
            </a:prstGeom>
            <a:solidFill>
              <a:schemeClr val="tx1">
                <a:lumMod val="75000"/>
                <a:lumOff val="25000"/>
              </a:schemeClr>
            </a:solidFill>
            <a:ln w="22225" cap="rnd">
              <a:solidFill>
                <a:srgbClr val="404040"/>
              </a:solidFill>
            </a:ln>
          </p:spPr>
          <p:style>
            <a:lnRef idx="2">
              <a:schemeClr val="accent1">
                <a:shade val="15000"/>
              </a:schemeClr>
            </a:lnRef>
            <a:fillRef idx="1">
              <a:schemeClr val="accent1"/>
            </a:fillRef>
            <a:effectRef idx="0">
              <a:schemeClr val="accent1"/>
            </a:effectRef>
            <a:fontRef idx="minor"/>
          </p:style>
          <p:txBody>
            <a:bodyPr lIns="90000" tIns="-37800" rIns="90000" bIns="-37800" anchor="ctr">
              <a:noAutofit/>
            </a:bodyPr>
            <a:lstStyle/>
            <a:p>
              <a:pPr algn="ctr" defTabSz="914400">
                <a:lnSpc>
                  <a:spcPct val="100000"/>
                </a:lnSpc>
              </a:pPr>
              <a:endParaRPr lang="en-US" sz="3200" b="0" strike="noStrike" spc="-1">
                <a:solidFill>
                  <a:schemeClr val="lt1"/>
                </a:solidFill>
                <a:latin typeface="Arial"/>
              </a:endParaRPr>
            </a:p>
          </p:txBody>
        </p:sp>
        <p:sp>
          <p:nvSpPr>
            <p:cNvPr id="427" name="TextBox 34"/>
            <p:cNvSpPr/>
            <p:nvPr/>
          </p:nvSpPr>
          <p:spPr>
            <a:xfrm>
              <a:off x="4705920" y="3355920"/>
              <a:ext cx="982800" cy="316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defTabSz="914400">
                <a:lnSpc>
                  <a:spcPct val="95000"/>
                </a:lnSpc>
              </a:pPr>
              <a:r>
                <a:rPr lang="en-US" sz="1050" b="0" strike="noStrike" spc="-1">
                  <a:solidFill>
                    <a:schemeClr val="dk1"/>
                  </a:solidFill>
                  <a:latin typeface="Arial"/>
                </a:rPr>
                <a:t> Performance matrix</a:t>
              </a:r>
              <a:endParaRPr lang="en-US" sz="1050" b="0" strike="noStrike" spc="-1">
                <a:solidFill>
                  <a:srgbClr val="000000"/>
                </a:solidFill>
                <a:latin typeface="Calibri"/>
              </a:endParaRPr>
            </a:p>
          </p:txBody>
        </p:sp>
      </p:grpSp>
      <p:sp>
        <p:nvSpPr>
          <p:cNvPr id="428" name="PlaceHolder 2"/>
          <p:cNvSpPr>
            <a:spLocks noGrp="1"/>
          </p:cNvSpPr>
          <p:nvPr>
            <p:ph/>
          </p:nvPr>
        </p:nvSpPr>
        <p:spPr>
          <a:xfrm>
            <a:off x="295200" y="6054120"/>
            <a:ext cx="5663520" cy="520920"/>
          </a:xfrm>
          <a:prstGeom prst="rect">
            <a:avLst/>
          </a:prstGeom>
          <a:noFill/>
          <a:ln w="0">
            <a:noFill/>
          </a:ln>
        </p:spPr>
        <p:txBody>
          <a:bodyPr lIns="0" tIns="0" rIns="0" bIns="0" anchor="b">
            <a:noAutofit/>
          </a:bodyPr>
          <a:lstStyle/>
          <a:p>
            <a:pPr indent="0">
              <a:lnSpc>
                <a:spcPct val="90000"/>
              </a:lnSpc>
              <a:spcBef>
                <a:spcPts val="1417"/>
              </a:spcBef>
              <a:buNone/>
            </a:pPr>
            <a:endParaRPr lang="en-US" sz="1800" b="0" strike="noStrike" spc="-1">
              <a:solidFill>
                <a:schemeClr val="dk1"/>
              </a:solidFill>
              <a:latin typeface="Arial"/>
            </a:endParaRPr>
          </a:p>
        </p:txBody>
      </p:sp>
      <p:sp>
        <p:nvSpPr>
          <p:cNvPr id="429" name="TextBox 2069"/>
          <p:cNvSpPr/>
          <p:nvPr/>
        </p:nvSpPr>
        <p:spPr>
          <a:xfrm>
            <a:off x="9166680" y="909000"/>
            <a:ext cx="2987280" cy="502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indent="-216000" defTabSz="914400">
              <a:lnSpc>
                <a:spcPct val="100000"/>
              </a:lnSpc>
              <a:buClr>
                <a:srgbClr val="000000"/>
              </a:buClr>
              <a:buFont typeface="Arial"/>
              <a:buChar char="•"/>
            </a:pPr>
            <a:r>
              <a:rPr lang="en-US" sz="1800" b="0" strike="noStrike" spc="-1">
                <a:solidFill>
                  <a:schemeClr val="dk1"/>
                </a:solidFill>
                <a:latin typeface="Arial"/>
              </a:rPr>
              <a:t>Road‐network node topology</a:t>
            </a:r>
            <a:endParaRPr lang="en-US" sz="1800" b="0" strike="noStrike" spc="-1">
              <a:solidFill>
                <a:srgbClr val="000000"/>
              </a:solidFill>
              <a:latin typeface="Calibri"/>
            </a:endParaRPr>
          </a:p>
          <a:p>
            <a:pPr defTabSz="914400">
              <a:lnSpc>
                <a:spcPct val="100000"/>
              </a:lnSpc>
            </a:pPr>
            <a:endParaRPr lang="en-US" sz="1800" b="0" strike="noStrike" spc="-1">
              <a:solidFill>
                <a:srgbClr val="000000"/>
              </a:solidFill>
              <a:latin typeface="Calibri"/>
            </a:endParaRPr>
          </a:p>
          <a:p>
            <a:pPr indent="-216000" defTabSz="914400">
              <a:lnSpc>
                <a:spcPct val="100000"/>
              </a:lnSpc>
              <a:buClr>
                <a:srgbClr val="000000"/>
              </a:buClr>
              <a:buFont typeface="Arial"/>
              <a:buChar char="•"/>
            </a:pPr>
            <a:r>
              <a:rPr lang="en-US" sz="1800" b="0" strike="noStrike" spc="-1">
                <a:solidFill>
                  <a:schemeClr val="dk1"/>
                </a:solidFill>
                <a:latin typeface="Arial"/>
              </a:rPr>
              <a:t>Network connectivity reconfiguration</a:t>
            </a:r>
            <a:endParaRPr lang="en-US" sz="1800" b="0" strike="noStrike" spc="-1">
              <a:solidFill>
                <a:srgbClr val="000000"/>
              </a:solidFill>
              <a:latin typeface="Calibri"/>
            </a:endParaRPr>
          </a:p>
          <a:p>
            <a:pPr defTabSz="914400">
              <a:lnSpc>
                <a:spcPct val="100000"/>
              </a:lnSpc>
            </a:pPr>
            <a:endParaRPr lang="en-US" sz="1800" b="0" strike="noStrike" spc="-1">
              <a:solidFill>
                <a:srgbClr val="000000"/>
              </a:solidFill>
              <a:latin typeface="Calibri"/>
            </a:endParaRPr>
          </a:p>
          <a:p>
            <a:pPr indent="-216000" defTabSz="914400">
              <a:lnSpc>
                <a:spcPct val="100000"/>
              </a:lnSpc>
              <a:buClr>
                <a:srgbClr val="000000"/>
              </a:buClr>
              <a:buFont typeface="Arial"/>
              <a:buChar char="•"/>
            </a:pPr>
            <a:r>
              <a:rPr lang="en-US" sz="1800" b="0" strike="noStrike" spc="-1">
                <a:solidFill>
                  <a:schemeClr val="dk1"/>
                </a:solidFill>
                <a:latin typeface="Arial"/>
              </a:rPr>
              <a:t>Morning‐peak OD travel‐time matrices</a:t>
            </a:r>
            <a:endParaRPr lang="en-US" sz="1800" b="0" strike="noStrike" spc="-1">
              <a:solidFill>
                <a:srgbClr val="000000"/>
              </a:solidFill>
              <a:latin typeface="Calibri"/>
            </a:endParaRPr>
          </a:p>
          <a:p>
            <a:pPr defTabSz="914400">
              <a:lnSpc>
                <a:spcPct val="100000"/>
              </a:lnSpc>
            </a:pPr>
            <a:endParaRPr lang="en-US" sz="1800" b="0" strike="noStrike" spc="-1">
              <a:solidFill>
                <a:srgbClr val="000000"/>
              </a:solidFill>
              <a:latin typeface="Calibri"/>
            </a:endParaRPr>
          </a:p>
          <a:p>
            <a:pPr indent="-216000" defTabSz="914400">
              <a:lnSpc>
                <a:spcPct val="100000"/>
              </a:lnSpc>
              <a:buClr>
                <a:srgbClr val="000000"/>
              </a:buClr>
              <a:buFont typeface="Arial"/>
              <a:buChar char="•"/>
            </a:pPr>
            <a:r>
              <a:rPr lang="en-US" sz="1800" b="0" strike="noStrike" spc="-1">
                <a:solidFill>
                  <a:schemeClr val="dk1"/>
                </a:solidFill>
                <a:latin typeface="Arial"/>
              </a:rPr>
              <a:t>Flood‐model probability matrices</a:t>
            </a:r>
            <a:endParaRPr lang="en-US" sz="1800" b="0" strike="noStrike" spc="-1">
              <a:solidFill>
                <a:srgbClr val="000000"/>
              </a:solidFill>
              <a:latin typeface="Calibri"/>
            </a:endParaRPr>
          </a:p>
          <a:p>
            <a:pPr defTabSz="914400">
              <a:lnSpc>
                <a:spcPct val="100000"/>
              </a:lnSpc>
            </a:pPr>
            <a:endParaRPr lang="en-US" sz="1800" b="0" strike="noStrike" spc="-1">
              <a:solidFill>
                <a:srgbClr val="000000"/>
              </a:solidFill>
              <a:latin typeface="Calibri"/>
            </a:endParaRPr>
          </a:p>
          <a:p>
            <a:pPr indent="-216000" defTabSz="914400">
              <a:lnSpc>
                <a:spcPct val="100000"/>
              </a:lnSpc>
              <a:buClr>
                <a:srgbClr val="000000"/>
              </a:buClr>
              <a:buFont typeface="Arial"/>
              <a:buChar char="•"/>
            </a:pPr>
            <a:r>
              <a:rPr lang="en-US" sz="1800" b="0" strike="noStrike" spc="-1">
                <a:solidFill>
                  <a:schemeClr val="dk1"/>
                </a:solidFill>
                <a:latin typeface="Arial"/>
              </a:rPr>
              <a:t>Hierarchical recovery‐strategy definitions</a:t>
            </a:r>
            <a:endParaRPr lang="en-US" sz="1800" b="0" strike="noStrike" spc="-1">
              <a:solidFill>
                <a:srgbClr val="000000"/>
              </a:solidFill>
              <a:latin typeface="Calibri"/>
            </a:endParaRPr>
          </a:p>
          <a:p>
            <a:pPr defTabSz="914400">
              <a:lnSpc>
                <a:spcPct val="100000"/>
              </a:lnSpc>
            </a:pPr>
            <a:endParaRPr lang="en-US" sz="1800" b="0" strike="noStrike" spc="-1">
              <a:solidFill>
                <a:srgbClr val="000000"/>
              </a:solidFill>
              <a:latin typeface="Calibri"/>
            </a:endParaRPr>
          </a:p>
          <a:p>
            <a:pPr indent="-216000" defTabSz="914400">
              <a:lnSpc>
                <a:spcPct val="100000"/>
              </a:lnSpc>
              <a:buClr>
                <a:srgbClr val="000000"/>
              </a:buClr>
              <a:buFont typeface="Arial"/>
              <a:buChar char="•"/>
            </a:pPr>
            <a:r>
              <a:rPr lang="en-US" sz="1800" b="0" strike="noStrike" spc="-1">
                <a:solidFill>
                  <a:schemeClr val="dk1"/>
                </a:solidFill>
                <a:latin typeface="Arial"/>
              </a:rPr>
              <a:t>Simulation results for each road under various damage levels</a:t>
            </a:r>
            <a:endParaRPr lang="en-US" sz="1800" b="0" strike="noStrike" spc="-1">
              <a:solidFill>
                <a:srgbClr val="000000"/>
              </a:solidFill>
              <a:latin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Rectangle 11"/>
          <p:cNvSpPr/>
          <p:nvPr/>
        </p:nvSpPr>
        <p:spPr>
          <a:xfrm>
            <a:off x="7992360" y="5853240"/>
            <a:ext cx="4075920" cy="895680"/>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431" name="PlaceHolder 1"/>
          <p:cNvSpPr>
            <a:spLocks noGrp="1"/>
          </p:cNvSpPr>
          <p:nvPr>
            <p:ph/>
          </p:nvPr>
        </p:nvSpPr>
        <p:spPr>
          <a:xfrm>
            <a:off x="288000" y="308880"/>
            <a:ext cx="10032480" cy="719280"/>
          </a:xfrm>
          <a:prstGeom prst="rect">
            <a:avLst/>
          </a:prstGeom>
          <a:noFill/>
          <a:ln w="0">
            <a:noFill/>
          </a:ln>
        </p:spPr>
        <p:txBody>
          <a:bodyPr lIns="0" tIns="0" rIns="0" bIns="0" anchor="t">
            <a:noAutofit/>
          </a:bodyPr>
          <a:lstStyle/>
          <a:p>
            <a:pPr indent="0" defTabSz="914400">
              <a:lnSpc>
                <a:spcPct val="100000"/>
              </a:lnSpc>
              <a:buNone/>
              <a:tabLst>
                <a:tab pos="0" algn="l"/>
              </a:tabLst>
            </a:pPr>
            <a:r>
              <a:rPr lang="en-US" sz="2800" b="1" strike="noStrike" spc="-1">
                <a:solidFill>
                  <a:schemeClr val="dk1"/>
                </a:solidFill>
                <a:latin typeface="Arial"/>
              </a:rPr>
              <a:t>Hazard Module</a:t>
            </a:r>
            <a:endParaRPr lang="en-US" sz="2800" b="0" strike="noStrike" spc="-1">
              <a:solidFill>
                <a:schemeClr val="dk1"/>
              </a:solidFill>
              <a:latin typeface="Arial"/>
            </a:endParaRPr>
          </a:p>
        </p:txBody>
      </p:sp>
      <p:sp>
        <p:nvSpPr>
          <p:cNvPr id="432" name="PlaceHolder 2"/>
          <p:cNvSpPr>
            <a:spLocks noGrp="1"/>
          </p:cNvSpPr>
          <p:nvPr>
            <p:ph/>
          </p:nvPr>
        </p:nvSpPr>
        <p:spPr>
          <a:xfrm>
            <a:off x="288000" y="4228560"/>
            <a:ext cx="6395760" cy="3978720"/>
          </a:xfrm>
          <a:prstGeom prst="rect">
            <a:avLst/>
          </a:prstGeom>
          <a:noFill/>
          <a:ln w="0">
            <a:noFill/>
          </a:ln>
        </p:spPr>
        <p:txBody>
          <a:bodyPr lIns="91440" tIns="45720" rIns="91440" bIns="45720" numCol="1" spcCol="0" anchor="ctr">
            <a:noAutofit/>
          </a:bodyPr>
          <a:lstStyle/>
          <a:p>
            <a:pPr indent="0" defTabSz="914400">
              <a:lnSpc>
                <a:spcPct val="100000"/>
              </a:lnSpc>
              <a:buNone/>
              <a:tabLst>
                <a:tab pos="0" algn="l"/>
              </a:tabLst>
            </a:pPr>
            <a:r>
              <a:rPr lang="en-US" sz="1200" b="0" strike="noStrike" spc="-1">
                <a:solidFill>
                  <a:schemeClr val="dk1"/>
                </a:solidFill>
                <a:latin typeface="Arial"/>
              </a:rPr>
              <a:t>[1] Neal, J., Schumann, G., &amp; Bates, P. D. (2012). A subgrid channel model for simulating river hydraulics and floodplain inundation. </a:t>
            </a:r>
            <a:r>
              <a:rPr lang="en-US" sz="1200" b="0" i="1" strike="noStrike" spc="-1">
                <a:solidFill>
                  <a:schemeClr val="dk1"/>
                </a:solidFill>
                <a:latin typeface="Arial"/>
              </a:rPr>
              <a:t>Water Resources Research</a:t>
            </a:r>
            <a:r>
              <a:rPr lang="en-US" sz="1200" b="0" strike="noStrike" spc="-1">
                <a:solidFill>
                  <a:schemeClr val="dk1"/>
                </a:solidFill>
                <a:latin typeface="Arial"/>
              </a:rPr>
              <a:t>, 48. </a:t>
            </a:r>
            <a:br>
              <a:rPr sz="1200"/>
            </a:br>
            <a:r>
              <a:rPr lang="en-US" sz="1200" b="0" strike="noStrike" spc="-1">
                <a:solidFill>
                  <a:schemeClr val="dk1"/>
                </a:solidFill>
                <a:latin typeface="Arial"/>
              </a:rPr>
              <a:t>[2] University of Bristol. (2014). </a:t>
            </a:r>
            <a:r>
              <a:rPr lang="en-US" sz="1200" b="0" i="1" strike="noStrike" spc="-1">
                <a:solidFill>
                  <a:schemeClr val="dk1"/>
                </a:solidFill>
                <a:latin typeface="Arial"/>
              </a:rPr>
              <a:t>LISFLOOD-FP User Manual v5.9.5</a:t>
            </a:r>
            <a:r>
              <a:rPr lang="en-US" sz="1200" b="0" strike="noStrike" spc="-1">
                <a:solidFill>
                  <a:schemeClr val="dk1"/>
                </a:solidFill>
                <a:latin typeface="Arial"/>
              </a:rPr>
              <a:t>. </a:t>
            </a:r>
          </a:p>
        </p:txBody>
      </p:sp>
      <p:pic>
        <p:nvPicPr>
          <p:cNvPr id="433" name="图片 4"/>
          <p:cNvPicPr/>
          <p:nvPr/>
        </p:nvPicPr>
        <p:blipFill>
          <a:blip r:embed="rId3"/>
          <a:stretch/>
        </p:blipFill>
        <p:spPr>
          <a:xfrm>
            <a:off x="6582960" y="3790440"/>
            <a:ext cx="5405040" cy="3600000"/>
          </a:xfrm>
          <a:prstGeom prst="rect">
            <a:avLst/>
          </a:prstGeom>
          <a:noFill/>
          <a:ln w="0">
            <a:noFill/>
          </a:ln>
        </p:spPr>
      </p:pic>
      <p:pic>
        <p:nvPicPr>
          <p:cNvPr id="434" name="Picture 2"/>
          <p:cNvPicPr/>
          <p:nvPr/>
        </p:nvPicPr>
        <p:blipFill>
          <a:blip r:embed="rId4"/>
          <a:stretch/>
        </p:blipFill>
        <p:spPr>
          <a:xfrm>
            <a:off x="6328440" y="17280"/>
            <a:ext cx="5659560" cy="3772800"/>
          </a:xfrm>
          <a:prstGeom prst="rect">
            <a:avLst/>
          </a:prstGeom>
          <a:noFill/>
          <a:ln w="0">
            <a:noFill/>
          </a:ln>
        </p:spPr>
      </p:pic>
      <p:sp>
        <p:nvSpPr>
          <p:cNvPr id="435" name="Text Placeholder 2"/>
          <p:cNvSpPr/>
          <p:nvPr/>
        </p:nvSpPr>
        <p:spPr>
          <a:xfrm>
            <a:off x="529920" y="1268280"/>
            <a:ext cx="5974560" cy="3391920"/>
          </a:xfrm>
          <a:prstGeom prst="rect">
            <a:avLst/>
          </a:prstGeom>
          <a:noFill/>
          <a:ln w="0">
            <a:noFill/>
          </a:ln>
        </p:spPr>
        <p:style>
          <a:lnRef idx="0">
            <a:scrgbClr r="0" g="0" b="0"/>
          </a:lnRef>
          <a:fillRef idx="0">
            <a:scrgbClr r="0" g="0" b="0"/>
          </a:fillRef>
          <a:effectRef idx="0">
            <a:scrgbClr r="0" g="0" b="0"/>
          </a:effectRef>
          <a:fontRef idx="minor"/>
        </p:style>
        <p:txBody>
          <a:bodyPr lIns="0" tIns="0" rIns="0" bIns="45000" anchor="t">
            <a:noAutofit/>
          </a:bodyPr>
          <a:lstStyle/>
          <a:p>
            <a:pPr defTabSz="914400">
              <a:lnSpc>
                <a:spcPct val="110000"/>
              </a:lnSpc>
              <a:spcAft>
                <a:spcPts val="799"/>
              </a:spcAft>
              <a:tabLst>
                <a:tab pos="0" algn="l"/>
              </a:tabLst>
            </a:pPr>
            <a:r>
              <a:rPr lang="en-US" sz="2130" b="1" strike="noStrike" spc="-1">
                <a:solidFill>
                  <a:schemeClr val="dk1"/>
                </a:solidFill>
                <a:latin typeface="Arial"/>
              </a:rPr>
              <a:t>Input Data Preparation</a:t>
            </a:r>
            <a:r>
              <a:rPr lang="en-US" sz="2130" b="0" strike="noStrike" spc="-1">
                <a:solidFill>
                  <a:schemeClr val="dk1"/>
                </a:solidFill>
                <a:latin typeface="Arial"/>
              </a:rPr>
              <a:t> (DEM, rainfall, surface roughness)</a:t>
            </a:r>
            <a:br>
              <a:rPr sz="2130"/>
            </a:br>
            <a:r>
              <a:rPr lang="en-US" sz="2130" b="0" strike="noStrike" spc="-1">
                <a:solidFill>
                  <a:schemeClr val="dk1"/>
                </a:solidFill>
                <a:latin typeface="Arial"/>
              </a:rPr>
              <a:t>→ </a:t>
            </a:r>
            <a:r>
              <a:rPr lang="en-US" sz="2130" b="1" strike="noStrike" spc="-1">
                <a:solidFill>
                  <a:schemeClr val="dk1"/>
                </a:solidFill>
                <a:latin typeface="Arial"/>
              </a:rPr>
              <a:t>Grid Generation &amp; Initial Condition Setup</a:t>
            </a:r>
            <a:br>
              <a:rPr sz="2130"/>
            </a:br>
            <a:r>
              <a:rPr lang="en-US" sz="2130" b="0" strike="noStrike" spc="-1">
                <a:solidFill>
                  <a:schemeClr val="dk1"/>
                </a:solidFill>
                <a:latin typeface="Arial"/>
              </a:rPr>
              <a:t>→ </a:t>
            </a:r>
            <a:r>
              <a:rPr lang="en-US" sz="2130" b="1" strike="noStrike" spc="-1">
                <a:solidFill>
                  <a:schemeClr val="dk1"/>
                </a:solidFill>
                <a:latin typeface="Arial"/>
              </a:rPr>
              <a:t>Explicit Finite Difference Method for Solving Shallow Water Equations</a:t>
            </a:r>
            <a:br>
              <a:rPr sz="2130"/>
            </a:br>
            <a:r>
              <a:rPr lang="en-US" sz="2130" b="0" strike="noStrike" spc="-1">
                <a:solidFill>
                  <a:schemeClr val="dk1"/>
                </a:solidFill>
                <a:latin typeface="Arial"/>
              </a:rPr>
              <a:t>(Calculate changes in water depth and flow velocity at each time step for each grid)</a:t>
            </a:r>
            <a:br>
              <a:rPr sz="2130"/>
            </a:br>
            <a:r>
              <a:rPr lang="en-US" sz="2130" b="0" strike="noStrike" spc="-1">
                <a:solidFill>
                  <a:schemeClr val="dk1"/>
                </a:solidFill>
                <a:latin typeface="Arial"/>
              </a:rPr>
              <a:t>→ </a:t>
            </a:r>
            <a:r>
              <a:rPr lang="en-US" sz="2130" b="1" strike="noStrike" spc="-1">
                <a:solidFill>
                  <a:schemeClr val="dk1"/>
                </a:solidFill>
                <a:latin typeface="Arial"/>
              </a:rPr>
              <a:t>Output Generation</a:t>
            </a:r>
            <a:r>
              <a:rPr lang="en-US" sz="2130" b="0" strike="noStrike" spc="-1">
                <a:solidFill>
                  <a:schemeClr val="dk1"/>
                </a:solidFill>
                <a:latin typeface="Arial"/>
              </a:rPr>
              <a:t> (Time-series water depth data)</a:t>
            </a:r>
            <a:endParaRPr lang="en-US" sz="2130" b="0" strike="noStrike" spc="-1">
              <a:solidFill>
                <a:srgbClr val="000000"/>
              </a:solidFill>
              <a:latin typeface="Calibri"/>
            </a:endParaRPr>
          </a:p>
        </p:txBody>
      </p:sp>
    </p:spTree>
  </p:cSld>
  <p:clrMapOvr>
    <a:masterClrMapping/>
  </p:clrMapOvr>
</p:sld>
</file>

<file path=ppt/theme/theme1.xml><?xml version="1.0" encoding="utf-8"?>
<a:theme xmlns:a="http://schemas.openxmlformats.org/drawingml/2006/main" name="ETH Zürich">
  <a:themeElements>
    <a:clrScheme name="ETH Zürich">
      <a:dk1>
        <a:srgbClr val="000000"/>
      </a:dk1>
      <a:lt1>
        <a:srgbClr val="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Title Slides">
  <a:themeElements>
    <a:clrScheme name="SEC RGB Colours">
      <a:dk1>
        <a:srgbClr val="000000"/>
      </a:dk1>
      <a:lt1>
        <a:srgbClr val="FFFFFF"/>
      </a:lt1>
      <a:dk2>
        <a:srgbClr val="878787"/>
      </a:dk2>
      <a:lt2>
        <a:srgbClr val="ECECEC"/>
      </a:lt2>
      <a:accent1>
        <a:srgbClr val="CABC6E"/>
      </a:accent1>
      <a:accent2>
        <a:srgbClr val="F6EFD7"/>
      </a:accent2>
      <a:accent3>
        <a:srgbClr val="567483"/>
      </a:accent3>
      <a:accent4>
        <a:srgbClr val="DFE9F0"/>
      </a:accent4>
      <a:accent5>
        <a:srgbClr val="838F7B"/>
      </a:accent5>
      <a:accent6>
        <a:srgbClr val="E1E8DE"/>
      </a:accent6>
      <a:hlink>
        <a:srgbClr val="000000"/>
      </a:hlink>
      <a:folHlink>
        <a:srgbClr val="878787"/>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presentation_1510</Template>
  <TotalTime>51</TotalTime>
  <Words>2913</Words>
  <Application>Microsoft Office PowerPoint</Application>
  <PresentationFormat>宽屏</PresentationFormat>
  <Paragraphs>318</Paragraphs>
  <Slides>34</Slides>
  <Notes>9</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34</vt:i4>
      </vt:variant>
    </vt:vector>
  </HeadingPairs>
  <TitlesOfParts>
    <vt:vector size="48" baseType="lpstr">
      <vt:lpstr>Arial Unicode MS</vt:lpstr>
      <vt:lpstr>Curator</vt:lpstr>
      <vt:lpstr>DroidSerif</vt:lpstr>
      <vt:lpstr>ElsevierGulliver</vt:lpstr>
      <vt:lpstr>KaTeX_Main</vt:lpstr>
      <vt:lpstr>KaTeX_Math</vt:lpstr>
      <vt:lpstr>ui-sans-serif</vt:lpstr>
      <vt:lpstr>Arial</vt:lpstr>
      <vt:lpstr>Calibri</vt:lpstr>
      <vt:lpstr>Calibri Light</vt:lpstr>
      <vt:lpstr>Libre Franklin</vt:lpstr>
      <vt:lpstr>Symbol</vt:lpstr>
      <vt:lpstr>ETH Zürich</vt:lpstr>
      <vt:lpstr>Title Slides</vt:lpstr>
      <vt:lpstr>Agent-Based Modeling of Public Transport Optimization under Flood Scenarios  RAMP team Resilience, ABM &amp; Multi-network Prototyping  </vt:lpstr>
      <vt:lpstr>Team Members</vt:lpstr>
      <vt:lpstr>PowerPoint 演示文稿</vt:lpstr>
      <vt:lpstr>PowerPoint 演示文稿</vt:lpstr>
      <vt:lpstr>PowerPoint 演示文稿</vt:lpstr>
      <vt:lpstr>Workflow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Private-Vehicle Agent Simulation</vt:lpstr>
      <vt:lpstr>PowerPoint 演示文稿</vt:lpstr>
      <vt:lpstr>PowerPoint 演示文稿</vt:lpstr>
      <vt:lpstr>PowerPoint 演示文稿</vt:lpstr>
      <vt:lpstr>PowerPoint 演示文稿</vt:lpstr>
      <vt:lpstr>PowerPoint 演示文稿</vt:lpstr>
      <vt:lpstr>Bus Behaviour Model</vt:lpstr>
      <vt:lpstr>Bus Line Design  </vt:lpstr>
      <vt:lpstr>PowerPoint 演示文稿</vt:lpstr>
      <vt:lpstr>PowerPoint 演示文稿</vt:lpstr>
      <vt:lpstr>PowerPoint 演示文稿</vt:lpstr>
      <vt:lpstr>Repair Crews Engineering Crews as Agents </vt:lpstr>
      <vt:lpstr>Model Validation</vt:lpstr>
      <vt:lpstr>PowerPoint 演示文稿</vt:lpstr>
      <vt:lpstr>PowerPoint 演示文稿</vt:lpstr>
      <vt:lpstr>Flood–Traffic–Agent Simulation Framework</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rita wang</dc:creator>
  <dc:description/>
  <cp:lastModifiedBy>rita wang</cp:lastModifiedBy>
  <cp:revision>19</cp:revision>
  <dcterms:created xsi:type="dcterms:W3CDTF">2025-10-14T13:55:16Z</dcterms:created>
  <dcterms:modified xsi:type="dcterms:W3CDTF">2025-12-01T11:40:07Z</dcterms:modified>
  <dc:language>zh-CN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Notes">
    <vt:i4>9</vt:i4>
  </property>
  <property fmtid="{D5CDD505-2E9C-101B-9397-08002B2CF9AE}" pid="4" name="PresentationFormat">
    <vt:lpwstr>Widescreen</vt:lpwstr>
  </property>
  <property fmtid="{D5CDD505-2E9C-101B-9397-08002B2CF9AE}" pid="5" name="Slides">
    <vt:i4>34</vt:i4>
  </property>
</Properties>
</file>